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8-01-13_(122)_Atemschutzger%C3%A4tetr%C3%A4ger_im_Leistungstest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elf-contained_breathing_apparatu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CBA_Atemschutzmaske_mit_Filter_Feuerwehr_Hambur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%C3%9Cbung_Werkfeuerwehr_Atemschutz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FO_Altreifenbrand_1996-11-17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temschutzueberwachung_tafel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temschutzueberwachung_west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%C3%9Cbung_Werkfeuerwehr_Atemschutz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2018-01-13_(122)_Atemschutzger%C3%A4tetr%C3%A4ger_im_Leistungstest.jpg" TargetMode="External"/><Relationship Id="rId2" Type="http://schemas.openxmlformats.org/officeDocument/2006/relationships/hyperlink" Target="https://commons.wikimedia.org/wiki/File:Self-contained_breathing_apparatus.jpg" TargetMode="External"/><Relationship Id="rId3" Type="http://schemas.openxmlformats.org/officeDocument/2006/relationships/hyperlink" Target="https://commons.wikimedia.org/wiki/File:SCBA_Atemschutzmaske_mit_Filter_Feuerwehr_Hamburg.jpg" TargetMode="External"/><Relationship Id="rId4" Type="http://schemas.openxmlformats.org/officeDocument/2006/relationships/hyperlink" Target="https://commons.wikimedia.org/wiki/File:%C3%9Cbung_Werkfeuerwehr_Atemschutz.jpg" TargetMode="External"/><Relationship Id="rId5" Type="http://schemas.openxmlformats.org/officeDocument/2006/relationships/hyperlink" Target="https://commons.wikimedia.org/wiki/File:FFO_Altreifenbrand_1996-11-17.jpg" TargetMode="External"/><Relationship Id="rId6" Type="http://schemas.openxmlformats.org/officeDocument/2006/relationships/hyperlink" Target="https://commons.wikimedia.org/wiki/File:Atemschutzueberwachung_tafel.jpg" TargetMode="External"/><Relationship Id="rId7" Type="http://schemas.openxmlformats.org/officeDocument/2006/relationships/hyperlink" Target="https://commons.wikimedia.org/wiki/File:Atemschutzueberwachung_weste.jpg" TargetMode="External"/><Relationship Id="rId8" Type="http://schemas.openxmlformats.org/officeDocument/2006/relationships/hyperlink" Target="https://feuerwehr-wissen-bb.de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ATEMSCHUTZ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Eignung, Einsatzgrundsätze, Überwachung und Notfall nach FwDV 7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Grundlage: FwDV 7 (Ausgabe 2002, Änderungen 2005)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darf unter Atemschutz? Eignung und Pflichten.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846161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46161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02193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102193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und Prüfung.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97963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97963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53995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353995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Einsatzgrundsätze: Trupp, Sicherheitstrupp, Luft, Funk.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349764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49764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5796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7605796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Überwachung und Notfall.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01566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566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57598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857598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 und Fitness.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Voraussetzungen und Pflichten eines Atemschutzgeräteträgers nennen,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Einsatzgrundsätze (Trupp, Sicherheitstrupp, Luft, Rückweg, Funk) anwenden,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Notfall melden und die Schritte der Rettung nennen.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9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</a:t>
            </a:r>
            <a:endParaRPr lang="en-US" sz="1000" dirty="0"/>
          </a:p>
        </p:txBody>
      </p:sp>
      <p:sp>
        <p:nvSpPr>
          <p:cNvPr id="30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 DARF UNTER ATEMSCHUTZ?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VORAUSSETZUNGEN</a:t>
            </a:r>
            <a:endParaRPr lang="en-US" sz="3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Alter: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18 Jahre.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Eignung: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körperlich geeignet, regelmäßig untersucht nach G 26.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Ausbildung: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Atemschutzgeräteträger-Ausbildung abgeschlossen.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 Fortbildung und Wiederholungsübungen.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Gesundheit: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Tag des Einsatzes gesund und einsatzfähig.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geräteträger im Leistungste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GT1976,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UNGEEIGNET FÜR ATEMSCHUTZ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BART UND KOTELETTEN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Bereich der Dichtlinie der Maske (auch Dreitagebart).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NARBEN, KOPFFORM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sie keinen Dichtsitz zulassen.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KÖRPERSCHMUCK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Dichtsitz oder An- und Ablegen gefährdet.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BRILLE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Innenliegende Maskenbrille, persönlich zugeteilt. Keine Brille über der Dichtlinie.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5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NACHUNTERSUCHUNG NACH G 26.3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Geräte über 5 kg (Pressluftatmer), immer vor Ablauf der Frist: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400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ALTER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NACHUNTERSUCHUNG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50 Jahre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36 Monate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50 Jahre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12 Monate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Zweifeln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sofort, zum Beispiel nach schwerer Erkrankung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Geräteträger sorgt selbst dafür, dass seine Nachuntersuchung rechtzeitig stattfindet. Fristen und Weisungen legt dein Träger fest.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6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DAS MELDEST DU SELBST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Fühlst du dich nicht einsatzfähig, meldest du das der Führungskraft: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Bart oder Schmuck im Dichtbereich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Erkältung oder Krankheit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Alkohol, Drogen oder Medikamente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Fehlende Sehhilfe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Brustschmerz, Atemnot, Kreislaufprobleme oder Erschöpfung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7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VERANTWORTUNG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0058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TRÄGER DER FEUERWEHR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Unternehmer für die Sicherheit verantwortlich.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596896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596896"/>
            <a:ext cx="64008" cy="10058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596896"/>
            <a:ext cx="105914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DER FEUERWEHR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Unterstützt den Träger.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730752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730752"/>
            <a:ext cx="64008" cy="10058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730752"/>
            <a:ext cx="105914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VERANTWORTLICHE FÜHRUNGSKRAFT IM EINSATZ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Regel Gruppen- oder Staffelführer: stellt Einsatzgrundsätze und Überwachung sicher.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864608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864608"/>
            <a:ext cx="64008" cy="10058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864608"/>
            <a:ext cx="105914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ATEMSCHUTZGERÄTETRÄGER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Eigenverantwortlich für seine Sicherheit, meldet Einschränkungen.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 UND PRÜFUNG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ISOLIERGERÄTE UND FILTERGERÄTE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Isoliergeräte (Pressluftatmer):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eigener Luftvorrat, unabhängig von der Umgebung. Standardgerät im Brandeinsatz.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Filtergeräte: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reinigen die Umgebungsluft. Sie brauchen genug Sauerstoff und bekannte Atemgifte.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Atemanschluss: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Vollmaske oder Masken-Helm-Kombination.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Pressluftatm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Hannah Clover, CC BY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FILTERGERÄTE NUR MIT BEDACHT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Nur, wenn genug Sauerstoff vorhanden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bei unbekannten Atemgiften oder wenn der Filter nicht schützt.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bei starker Flocken- oder Staubbildung.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bei Nachlöscharbeiten im Innenbereich: Kohlenmonoxid ist geruchlos, ein Filterdurchbruch bleibt unbemerkt.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Zweifel: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Isoliergerät.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mask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43715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87117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Wiki-observer,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EINSATZKURZPRÜFUNG VOR JEDEM GEBRAUCH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90 % FÜLLDRUCK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Darunter nicht einsatzbereit: 180 bar bei 200-bar-Geräten, 270 bar bei 300-bar-Geräten.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10 BAR IN EINER MINUTE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Höchstens so viel darf der Druck bei der Hochdruckdichtprüfung abfallen.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50 BIS 60 BAR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Warneinrichtung gibt bei diesem Restdruck ein akustisches Signal.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MASKE UND GERÄT ANLEGEN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Maske: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 Nacken-, dann Schläfen-, zuletzt Stirnband. Dichtprüfung mindestens zweimal.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 werden außerhalb des Gefahrenbereichs an- und abgelegt.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Lungenautomat: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 kurz vor dem Gefahrenbereich anschließen, durch einen Helfer.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Anfahrt: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Mannschaftsraum die Arretierung erst nach Stillstand des Fahrzeugs lösen.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NACH DEM EINSATZ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Kontaminierte PSA an der Einsatzstelle ablegen, luftdicht in einen Foliensack, nicht im Mannschaftsraum transportieren.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 pfleglich behandeln, reinigen, desinfizieren und durch den Atemschutzgerätewart prüfen lassen.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einsatzbereite Geräte kennzeichnen und getrennt lagern.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Zwischen zwei Einsätzen eine Ruhepause einlegen und Flüssigkeit ausgleichen.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EINSATZGRUNDSÄTZE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15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TRUPPWEISE VORGEHEN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 TRUPP, EINE EINHEIT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Truppführer und mindestens ein Truppmann. Der Trupp bleibt im Einsatz zusammen und tritt gemeinsam den Rückweg an.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GEGENSEITIG PRÜFEN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Trupp-Mitglieder prüfen Sitz der Geräte und Lage der Leitungen.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GLEICHE GERÄTE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Innerhalb eines Trupps werden gleiche Gerätetypen verwendet.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DER SICHERHEITSTRUPP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hilft eingesetzten Atemschutztrupps im Notfall sofort.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Stärke: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ein Trupp 0/2/2 an jeder Einsatzstelle, bei mehreren Angriffswegen je Angriffsweg einer.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Ausrüstung: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wie der Angriffstrupp, Gerät angelegt, Einsatzkurzprüfung gemacht.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Wassertrupp: „Wassertrupp als Sicherheitstrupp einsatzbereit!“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Funki87,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VERZICHT AUF DEN SICHERHEITSTRUPP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1887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188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Nur, wenn eine Gefährdung der Trupps weitgehend auszuschließen ist oder die Rettung auch ohne Atemschutz möglich ist.</a:t>
            </a:r>
            <a:endParaRPr lang="en-US" sz="2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97180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Brandeinsätze im Freien.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Einsatzleiter entscheidet nach der Beurteilung der Lage.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18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LUFT UND RÜCKWEG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 ×</a:t>
            </a:r>
            <a:endParaRPr lang="en-US" sz="12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LUFTMENGE FÜR DEN RÜCKWEG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LUFTPLANUNG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den Rückweg wird in der Regel die doppelte Luftmenge wie für den Hinweg eingeplant. Die Einsatzdauer richtet sich nach der Einsatzkraft mit dem größten Luftverbrauch. Behälter unter 90 % Fülldruck sind nicht einsatzbereit.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00800" y="3657600"/>
            <a:ext cx="5212080" cy="12801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0" y="3657600"/>
            <a:ext cx="82296" cy="12801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20840" y="365760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Truppführer überwacht den Behälterdruck vor und während des Einsatzes.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19</a:t>
            </a:r>
            <a:endParaRPr lang="en-US" sz="1000" dirty="0"/>
          </a:p>
        </p:txBody>
      </p:sp>
      <p:sp>
        <p:nvSpPr>
          <p:cNvPr id="13" name="Text 1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RÜCKWEG SICHERN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Schlauchleitung: Die Leitung zeigt den Weg zurück.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Schlauchleitung: Feuerleine oder Leinensicherungssystem, besonders bei eingeschränkter Sicht und in großen Räumen.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geeignetes Mittel: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 oder Wärmebildkamera.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Leinensicherung hilft bei Orientierung, Rückwegfindung und beim Auffinden vermisster Trupps.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geräteträger im Einsat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3891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88876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Nassauer27,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FUNK IM ATEMSCHUTZEINSATZ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Jeder Atemschutztrupp hat ein Handsprechfunkgerät.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Meldungen an die Überwachung: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Anschließen der Luftversorgung, beim Erreichen des Ziels, beim Antritt des Rückwegs.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Bricht die Verbindung ab: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Sicherheitstrupp geht vor, bis wieder Verbindung besteht oder er den Trupp erreicht. Ein neuer Sicherheitstrupp wird bereitgestellt.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ÜBERWACHUNG UND NOTFALL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22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ATEMSCHUTZÜBERWACHUNG SCHRITT FÜR SCHRITT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 aufnehmen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Namen und Funkrufnamen notieren.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Behälterdruck prüfen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Unter 90 % Fülldruck nicht einsatzbereit.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Einsatzzeit festlegen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Nach dem höchsten Luftverbrauch, Rückweg doppelt.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Drittel und zwei Drittel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Trupp auf die Behälterdrücke hinweisen.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7223760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6126480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 und Rückzug notieren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Atemschutznachweis ausfüllen.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8092440" y="1417320"/>
            <a:ext cx="3504895" cy="475488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21040" y="1554480"/>
            <a:ext cx="3001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Trupp meldet</a:t>
            </a:r>
            <a:endParaRPr lang="en-US" sz="22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75320" y="2103120"/>
          <a:ext cx="309341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268193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Anschließen der Luftversorgung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Erreichen des Einsatzziels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Antritt des Rückwegs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18288" marB="18288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28" name="Text 2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23</a:t>
            </a:r>
            <a:endParaRPr lang="en-US" sz="1000" dirty="0"/>
          </a:p>
        </p:txBody>
      </p:sp>
      <p:sp>
        <p:nvSpPr>
          <p:cNvPr id="29" name="Text 2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DIE ATEMSCHUTZÜBERWACHUNG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jedem Einsatz und jeder Übung mit Isoliergeräten.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Verantwortlich: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Einheitsführer. Er kann geeignete Personen einsetzen, zum Beispiel den Maschinisten oder Melder.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Registriert: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Namen, Uhrzeit des Anschließens, ein Drittel und zwei Drittel der Zeit, Ziel erreicht, Beginn des Rückzugs.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Beachten: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Sprechfunkgeräte haben nur begrenzte Reichweite.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überwachung: Taf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7685" y="1463040"/>
            <a:ext cx="3797085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 at de.wikipedia,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DIE NOTFALLMELDUNG: MAYDAY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NOTFALLMELDUNG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„Mayday, mayday, mayday“, dann „hier“ Funkrufname, Standort, Lage und „Mayday, kommen!“</a:t>
            </a:r>
            <a:endParaRPr lang="en-US" sz="18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Kennwort gilt für alle Notfallsituationen.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Ruhe bewahren, Lage prüfen, Notruftaste, gemeinsam zurück.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Notsignalgeber erleichtert das Auffinden. Er ist für jede Einsatzkraft unter Atemschutz empfohlen.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Atemschutzüberwachung: Wes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470" y="3749040"/>
            <a:ext cx="3358741" cy="2240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4360" y="6025896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 (Magmer at de.wikipedia), CC BY-SA 2.0 de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25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ATEMSCHUTZNOTFALL IN FÜNF SCHRITTEN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Auffinden und Lage beurteilen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Lebensbedrohlich oder Gefahr? Dann sofort Schnellrettung.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Atemluft kontrollieren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Reicht der Vorrat oder muss die Luft gesichert werden?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Atemluft 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Lungenautomat wechseln, Mitteldruckleitung umstecken oder Atemanschluss tauschen.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Transportfähigkeit prüfen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Befreien, wenn eingeklemmt, patientenorientiert retten.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einen sicheren Ort bringen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Rauchfreier Raum, Balkon, Geschoss unter dem Brandgeschoss.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26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ATEMLUFT SICHERN: WEGE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GERÄTETAUSCH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Empfohlen: Nur der Lungenautomat wird vom leeren aufs volle Gerät gesteckt. Unter Stress und bei Nullsicht üben.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RETTUNGS-SET, LANGZEITGERÄT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zugelassene Geräte mit EG-Baumusterprüfung. Selbstgebaute Sets sind unzulässig.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WECHSELATMUNG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schlechteste Methode: Opfer und Retter teilen einen Lungenautomaten. Viel Disziplin, Schadstoffe dringen ein.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NACH DEM ZWISCHENFALL</a:t>
            </a:r>
            <a:endParaRPr lang="en-US" sz="3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Sicherheitstrupp und Reservegerät bereitstellen, Betroffene sofort versorgen.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 der Feuerwehr und Unfallkasse informieren.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 mit Atemanschluss sicherstellen, nicht verändern oder selbst prüfen.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Festhalten: Ventilstellung, Umdrehungen beim Schließen, Behälterdruck, Umgebungstemperatur, Einsatzzeit, Tätigkeit.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Unfall und Beinaheunfall melden.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ÜBUNG UND FITNESS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29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JÄHRLICHE PFLICHTEN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UNTERWEISUNG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einmal im Jahr.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BELASTUNGSÜBUNG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eine pro Jahr in einer Atemschutz-Übungsanlage.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EINSATZÜBUNG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eine pro Jahr in einer taktischen Einheit, mit Notfalltraining. Sie kann entfallen, wenn ein entsprechender Einsatz stattfand.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94360" y="5349240"/>
            <a:ext cx="11002975" cy="9144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349240"/>
            <a:ext cx="82296" cy="9144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34924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die Übungen nicht innerhalb von zwölf Monaten leistet, darf bis zum Nachholen nicht als Atemschutzgeräteträger eingesetzt werden.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30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EINSATZÜBUNG: MÖGLICHST REALISTISCH</a:t>
            </a:r>
            <a:endParaRPr lang="en-US" sz="31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Personen retten, Notfallübungen, Strahlrohre mit Schlauchleitung unter Druck, Türen öffnen.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Räume absuchen mit unterschiedlicher Rückwegsicherung, Leitern, Einstieg über Fenster.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Atemschutzüberwachung läuft mit.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Notfalltraining gehört dazu: verunfallter Geräteträger, Luft geht zu Ende, Rückweg versperrt, Notfallmeldung abgeben.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temschutz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Funki87,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FIT FÜR DEN EINSATZ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HOCHLEISTUNGSSPORT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der Übungsstrecke lag die Herzfrequenz über 80 % der maximalen, bei der Simulationsbrandübung über 90 %.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ZUSATZLAST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Schutzkleidung und Ausrüstung bringen 25 bis 30 Kilogramm auf die Waage.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UNTERSUCHUNG G 26.3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Lungenfunktion, Sehen, Hören, Blut und Ergometrie bei Indikation.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DAS HERZ IM BLICK</a:t>
            </a:r>
            <a:endParaRPr lang="en-US" sz="34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Verengte Herzkranzgefäße fallen im Alltag oft nicht auf, bei starker Belastung zeigen sie sich.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 kannst beeinflussen: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Rauchen, Bluthochdruck, Cholesterin, Bewegungsmangel, Übergewicht, Stress, Alkohol.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Eignungsuntersuchung nicht aufschieben, Beschwerden dort ansprechen.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Brustschmerz, Atemnot oder Erschöpfung vor dem Einsatz melden. Bei Verdacht sofort medizinische Hilfe anfordern.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EIGNUNG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18 Jahre, G 26.3, Ausbildung, Übungen, am Einsatztag gesund.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TRUPP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Truppweise vorgehen, immer ein Sicherheitstrupp bereit.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LUFT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 90 % nicht einsatzbereit, Rückweg doppelte Luftmenge.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NOTFALL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Mayday melden, Luft sichern, retten, nichts verändern.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Anlegen, Prüfen und Notfalltraining übst du praktisch mit den Ausbildern für Atemschutzgeräteträger.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34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Atemschutzgeräteträger im Leistungstest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GT1976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Pressluftatmer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Hannah Clover  ·  CC BY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Atemschutzmaske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Wiki-observer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Funki87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Atemschutzgeräteträger im Einsatz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Nassauer27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Atemschutzüberwachung: Tafel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at de.wikipedia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Atemschutzüberwachung: Weste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(Magmer at de.wikipedia)  ·  CC BY-SA 2.0 de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FwDV 7 „Atemschutz“ (Ausgabe 2002, Änderungen 2005) · Plattform Feuerwehr Wissen Brandenburg · DGUV-Studie zur Belastung (Zwischenergebnisse 2018). Örtliche und landesrechtliche Regelungen, etwa zu Untersuchungsfristen, können abweichen.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· Ausbildung  ·  35</a:t>
            </a:r>
            <a:endParaRPr lang="en-US" sz="1000" dirty="0"/>
          </a:p>
        </p:txBody>
      </p:sp>
      <p:sp>
        <p:nvSpPr>
          <p:cNvPr id="10" name="Text 8">
            <a:hlinkClick r:id="rId8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Atemschutz</dc:title>
  <dc:subject>PptxGenJS Presentation</dc:subject>
  <dc:creator>Feuerwehr Wissen</dc:creator>
  <cp:lastModifiedBy>Feuerwehr Wissen</cp:lastModifiedBy>
  <cp:revision>1</cp:revision>
  <dcterms:created xsi:type="dcterms:W3CDTF">2026-10-21T09:27:08Z</dcterms:created>
  <dcterms:modified xsi:type="dcterms:W3CDTF">2026-10-21T09:27:08Z</dcterms:modified>
</cp:coreProperties>
</file>