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igh-Rise_Fire_Test;_Positive_Pressure_Ventilation_Fans_(5887634583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%C3%9Cberdruckbel%C3%BCfte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ans_Clear_High-Rise_Stairwells_of_Smoke_(5888202056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eidelberg_-_Freiwillige_Feuerwehr_Pfaffengrund_-_Ventilator_MGV_60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97th_CES_fire_department_conducts_flashover_training_120828-F-QX786-116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VKW-Betriebsfeuerwehr-1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High-Rise_Fire_Test;_Positive_Pressure_Ventilation_Fans_(5887634583).jpg" TargetMode="External"/><Relationship Id="rId2" Type="http://schemas.openxmlformats.org/officeDocument/2006/relationships/hyperlink" Target="https://commons.wikimedia.org/wiki/File:%C3%9Cberdruckbel%C3%BCfter.JPG" TargetMode="External"/><Relationship Id="rId3" Type="http://schemas.openxmlformats.org/officeDocument/2006/relationships/hyperlink" Target="https://commons.wikimedia.org/wiki/File:Fans_Clear_High-Rise_Stairwells_of_Smoke_(5888202056).jpg" TargetMode="External"/><Relationship Id="rId4" Type="http://schemas.openxmlformats.org/officeDocument/2006/relationships/hyperlink" Target="https://commons.wikimedia.org/wiki/File:Heidelberg_-_Freiwillige_Feuerwehr_Pfaffengrund_-_Ventilator_MGV_60.JPG" TargetMode="External"/><Relationship Id="rId5" Type="http://schemas.openxmlformats.org/officeDocument/2006/relationships/hyperlink" Target="https://commons.wikimedia.org/wiki/File:97th_CES_fire_department_conducts_flashover_training_120828-F-QX786-116.jpg" TargetMode="External"/><Relationship Id="rId6" Type="http://schemas.openxmlformats.org/officeDocument/2006/relationships/hyperlink" Target="https://commons.wikimedia.org/wiki/File:VKW-Betriebsfeuerwehr-12.jpg" TargetMode="External"/><Relationship Id="rId7" Type="http://schemas.openxmlformats.org/officeDocument/2006/relationships/hyperlink" Target="https://feuerwehr-wissen-bb.de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BELÜFTUNG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ENTRAUCHUNG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die Abluft, dann der Lüfter: Rauch lenken, ohne den Brand anzufachen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Grundlagen: Zweck, Zuluft, Abluft, Geräte.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Lüfter im Einsatz.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Taktik und Strömungspfad.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Entrauchen und Sicherheit.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erklären, warum erst die Abluftöffnung geschaffen wird,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Lüfter aufstellen und seine Wirkung kontrollieren,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entscheiden, wann nicht belüftet wird.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WOZU BELÜFTEN?</a:t>
            </a:r>
            <a:endParaRPr lang="en-US" sz="3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vorgehenden Trupps sehen mehr.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Suche und Rettung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gehen schneller, weil weniger Rauch im Weg ist.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Atemgifte: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Vermisste atmen weniger davon ein.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Durchzündungsrisiko: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zündfähige Gemisch wird abgemagert, also verdünnt.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Bauteile: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Hitze und Schäden gehen zurück.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erdrucklüfter im Versuch (NIST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7993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298951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National Institute of Standards and Technology,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DREI EINSATZZWECKE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ENTRAUCHEN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Rauch aus verrauchten Räumen abführen.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RAUCHFREI HALTEN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Noch freie Bereiche schützen, zum Beispiel Treppenraum und Rettungsweg.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LENKEN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Rauch, Gase oder Dämpfe in eine gewünschte Richtung führen.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DIE GRUNDREGEL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Abluftöffnung ist keine Belüftung möglich. Zuerst die Abluftöffnung schaffen, dann erst den Lüfter in Richtung Zuluft drehen.</a:t>
            </a:r>
            <a:endParaRPr lang="en-US" sz="1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Zuluft ist in der Regel die Zugangstür.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Abluft ist zum Beispiel ein Fenster, auch mehrere.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zu große Abluftöffnung ist unkritischer als eine zu kleine.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zu kleiner Abluft staut sich der Luftstrom und der Rauch verteilt sich im Gebäude.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LÜFTERARTEN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PROPELLERLÜFTER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gebräuchlichsten, kegelförmiger Luftstrom.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INJEKTOR- ODER TURBOLÜFTER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Kompakt, viele Rotorblätter, schmaler Luftkegel. Der Luftstrom reißt Umgebungsluft mit.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HOCHLEISTUNGSLÜFTER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hohe Förderleistung, wieder breiterer Kegel, Injektoreffekt schwächer.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BE- UND ENTLÜFTUNGSGERÄT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Bläst oder saugt, mit Lutten auch Keller über Lichtschächte, Ex-geschützt.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ANTRIEBE</a:t>
            </a:r>
            <a:endParaRPr lang="en-US" sz="3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Benzin: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Abgasschlauch nötig, Abgase ins Freie.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Stromerzeuger oder Akku, Leitung höchstens 100 m.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Wasserturbine mit Schlauchleitung von der Feuerlöschkreiselpumpe. Dient auch zum Entrauchen von Räumen und Behältern.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Aufbau: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Tragerahmen mit Standfüßen oder Rädern, Flügelrad im Schutzgehäuse, Antrieb. Manche Geräte haben Düsen für Wassernebel.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erdruckbelüf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428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7801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unbekannt,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GROSSLÜFTER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 oder Anhänger: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hohe Luftmenge, zum Beispiel für große Hallen oder Hochhaus-Treppenräume.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Aufstellen: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Hubvorrichtung oder Neigung auf die Öffnung ausrichten.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Gleiche Regeln: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hier gilt: erst die Abluft, Trupps informieren, Wirkung kontrollieren.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üfter entrauchen ein Treppenhaus (NIST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National Institute of Standards and Technology,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LÜFTER IM EINSATZ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BEREITSTELLEN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Befehl abwarten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Wann, wo und welche Zuluftöffnung legt der Einheitsführer fest.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holen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Mindestens zu zweit tragen, bei Benzin den Abgasschlauch mitnehmen.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Aufstellen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Vor der Zuluftöffnung, Abstand nach Faustformel.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90° drehen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Der Rotor zeigt seitlich von der Öffnung weg, Leerlauf.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Räder blockieren, Standsicherheit prüfen.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11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FAUSTFORMEL FÜR DEN ABSTAND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PROPELLERLÜFTER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2 Schritte vor der Zuluftöffnung.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TURBOLÜFTER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3 Schritte.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HOCHLEISTUNGSLÜFTER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4 Schritte.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INBETRIEBNAHME JE NACH ANTRIEB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BENZIN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Abgasschlauch anschließen, Benzinhahn auf, Zündung, Choke, Starten, Choke zurück. Drehzahl langsam hoch, Wechselgas prüfen: Der Motor darf nicht absterben.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ELEKTRO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Leitungsroller an Stromerzeuger, höchstens 100 m. Einschalten, einmal bis Maximum und wieder zurück.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Schlauchleitung von der Pumpe, Ventile am Gerät schließen, Leitung bewässern, dann öffnen. Pumpe auf Lüfterbetrieb, wenn nötig.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BETRIEB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Befehl drehen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Das Gerät um 90° auf die Zuluftöffnung ausrichten.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Drehzahl hoch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Sofern nichts anderes befohlen: maximale Drehzahl.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Ständig kontrollieren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Wohin strömen Luft und Rauch? Ein Rauchverschluss zeigt Stärke und Richtung.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Rauch an der Zuluft?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Drehzahl senken oder weiter weg stellen. Meist ist die Abluft zu klein.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melden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Damit alle wissen, was belüftet wird.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14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ZULUFT UND ABLUFT ABSTIMMEN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Verhältnis der Flächen entscheidet über die Wirkung:</a:t>
            </a:r>
            <a:endParaRPr lang="en-US" sz="2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6949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FALL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FOLGE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Zu- und Abluft etwa 1 :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Gute Wirkung, bis etwa 1,5-fache Abluft noch vertretbar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Abluft deutlich zu groß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wenig Überdruck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Abluft zu klein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Heißgase stauen sich und werden in andere Bereiche gedrückt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Haustür (rund 2 m²) als Zuluft, dazu zwei Einzelfenster als Abluft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Lüfter wirken besser V-förmig auf die Zuluft gerichtet als hintereinander.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15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WIND, UNDICHTIGKEITEN UND ABSTAND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WIND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Schon etwa 25 km/h auf die Abluftöffnung können die Belüftung wirkungslos machen. Möglichst mit dem Wind belüften.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UNDICHTIGKEITEN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40 bis 50 % der Luft gehen auf dem Weg verloren. Türen und Fenster auf dem Weg schließen, nur Zu- und Abluft offen.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ABSTAND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nah: Luft strömt oben zurück. Zu weit: Luft prallt an die Fassade. Sehr breite Öffnungen brauchen mehrere Lüfter.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MIT DEM RAUCHVERSCHLUSS MEHR WIRKUNG</a:t>
            </a:r>
            <a:endParaRPr lang="en-US" sz="31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oberen Drittel der Zuluft: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Druckdifferenz steigt um etwa 50 %.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Verschlüsse in der oberen Hälfte: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100 % mehr.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Tür ganz offen: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 entsteht nur ein niedriger Überdruck von unter 15 Pa.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Ausreichend: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Rauch strömt hinter einer Tür schon bei etwa 15 Pa durch die Spalte aus. Mehr als 30 Pa reicht meist.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Hinweis: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Messwerte stammen von einem bestimmten Lüftertyp, die Regeln lassen sich übertragen.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üfter MGV 60 der Feuerwe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7378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340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Radosław Drożdżewski (Zwiadowca21),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LÜFTER WEGRÄUMEN</a:t>
            </a:r>
            <a:endParaRPr lang="en-US" sz="3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Benzin: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Standgas, abschalten, Hahn schließen. Abgasschlauch und Nachtanken erst nach dem Abkühlen.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Niedrige Drehzahl, abschalten, Stromerzeuger und Leitungsroller zurückbauen, Akku laden.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außer Betrieb, Leitungen und Gerät vollständig entwässern (Frostgefahr).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Sichtprüfung: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Rotor, Gehäuse, Kabel oder Schläuche. Mängel melden und verlasten.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TAKTIK UND STRÖMUNGSPFAD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19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JEDE ÖFFNUNG BEEINFLUSST DEN BRAND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9144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9144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Öffnung ist immer Zuluft für den Brand.</a:t>
            </a:r>
            <a:endParaRPr lang="en-US" sz="2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6974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gilt auch für eine Tür oder eine platzende Scheibe.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Strömungspfad ist der Weg zwischen Zuluft und Abluft. Wo er verläuft, wächst das Feuer und heizt sich der Weg auf.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eine Öffnung schafft, lenkt den Brand.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DIE VERSUCHE DES UL FSRI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Versuche in Wohnhäusern in den USA, Prinzipien gelten auch hier, die Zahlen nicht eins zu eins:</a:t>
            </a:r>
            <a:endParaRPr lang="en-US" sz="22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dem Eintreffen: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Brand ist oft luftlimitiert, die Temperaturen sinken wieder. Er sieht ruhiger aus, als er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Öffnung nah am Brand: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Hitze entweicht, der Brand bleibt auf seinen Bereich begrenzt.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Öffnung weit weg: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Weitere Räume werden Teil des Strömungspfads und heißer, auch Schlafzimmer.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Hohes Fenster: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Löschangriff kühlt es nicht, der Brand wächst schneller.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21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MENSCHEN IM GEBÄUDE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Hitze macht Menschen handlungsunfähig, bevor es die Giftgase tun.</a:t>
            </a:r>
            <a:endParaRPr lang="en-US" sz="1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 gibt Stellen, an denen Menschen noch gerettet werden können, besonders hinter geschlossenen Türen.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Lüftung der Feuerwehr hat großen Einfluss auf diese Menschen.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Eingangstür zu öffnen ist eine Lüftungsmaßnahme: Sie kann den Brand wachsen lassen und die Lage für Eingeschlossene verbessern.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LÖSCHEN UND LÜFTEN KOORDINIEREN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ZEITPUNKT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Lüften kurz vor oder nach Löschbeginn führte außerhalb des Brandraums nicht zu einem spürbaren Temperaturanstieg.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 WIRKT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kühlt Oberflächen und benetzt Brandlast. Lüften ersetzt das Löschen nicht.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DEM LÖSCHEN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Lüftung soll einen Strömungspfad durch alle Bereiche schaffen, in denen Menschen sein können.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OFFENSIV BELÜFTEN: NUR UNTER BEDINGUNGEN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Fälle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Menschenrettung bei bereits vorhandener Abluftöffnung, oder Unterstützung der Trupps bei Bränden im Untergeschoss.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Anzeichen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für eine Rauchgasdurchzündung.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Brandherd bekannt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und eine Abluftöffnung nahe am Brandherd vorhanden.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Luftweg erkennbar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oder festlegbar, Wind und Gebäude berücksichtigt.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Einsatzleiter hat entschieden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Nutzen und Risiko abgewogen.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24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WANN NICHT OFFENSIV BELÜFTEN</a:t>
            </a:r>
            <a:endParaRPr lang="en-US" sz="3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Personen im Luftstrom: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bei Rettung über Leitern, der Rauch würde auf sie gedrückt.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Durchzündung droht: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dunkler, dichter, pulsierender Rauch. Dann zuerst die Rauchgase kühlen.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Dachstuhl, Altbau, Fachwerk: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Luftweg nicht definierbar. Erst belüften, wenn der Brand unter Kontrolle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Luftweg unklar: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Rauch wird über Hohlräume wie Lüftungskanäle und abgehängte Decken verschleppt.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lashover-Training im Brandhau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4506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950294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Airman 1st Class Kenneth Norman,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BEIM VORGEHEN MIT ABLUFTÖFFNUNG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Luftweg 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Türen und Fenster im Treppenraum schließen, Tür zum Brandraum öffnen und unterkeilen.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 fragen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Lüfter erst nach Rücksprache mit dem Trupp starten.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dem Luftstrom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angreifen, nie dagegen.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Rauchverschluss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an der Rauchgrenze oder vor dem Brandraum verringert Verwirbelungen.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3.8 DIE AMPEL UND DAS BELÜFTEN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GRÜN UND GELB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Möglichst früh entrauchen.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ROT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Massiver, dynamischer Rauchaustritt: zuerst mehrere Abluftöffnungen von außen schaffen, erst dann Überdruck, um heiße Brandgase abzuführen. Kühlen steht im Vordergrund.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KLEINER BRAND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Beispiel ein Elektrogerät: Brandgut ins Freie bringen, über Terrassentür oder Fenster.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3.9 HYDRAULISCHE VENTILATION</a:t>
            </a:r>
            <a:endParaRPr lang="en-US" sz="3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Prinzip: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Hohlstrahlrohr reißt als Injektor Luft mit und zieht Rauch aus dem Raum.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Abstand: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60 cm vor dem Fenster.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Sprühstrahl: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 einstellen, dass er den Fensterrahmen nicht berührt.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kein Lüfter bereitsteht oder ein Raum nach dem Löschen entraucht wird.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ENTRAUCHEN UND SICHERHEIT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29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NACH DEM LÖSCHEN ENTRAUCHEN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sicher aus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Bis dahin bleibt ein Trupp mit Wasser am Rohr.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Luftweg festlegen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Abluft nahe dem Brandherd, Türen zu anderen Bereichen schließen, Türen und Abluftöffnung unterkeilen.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Räume nacheinander, mehrere Geschosse von unten nach oben, im nicht betroffenen Bereich beginnen.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Hohlräume überwachen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Wird Rauch verschleppt, Belüftung stoppen.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 lüften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Bauteile gasen aus, Schadstoffe bleiben in der Luft.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30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SICHERHEIT BEI GERÄTEN UND STROM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BENZIN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Abgasschlauch verwenden, Abgase ins Freie, nie in geschlossenen Räumen. Gehörschutz. Nur bei abgestelltem Motor betanken.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ELEKTRO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explosionsgefährdeten Bereichen nur Ex-geschützte Geräte mit speziellem Stecker. Kabel und Stecker prüfen.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31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TYPISCHE FEHLER</a:t>
            </a:r>
            <a:endParaRPr lang="en-US" sz="34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Lüfter ohne Abluftöffnung gestartet.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Abluftöffnung zu klein.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 im Abluftstrom, zwischen Feuer und Abluftöffnung.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Trupps im Innenangriff nicht informiert.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 den Wind belüftet.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Lüfter zu nah an der Tür.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Wassergerät nicht entwässert, Frostschaden.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erdruckbelüftung bei einer Betriebsfeuerwe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7610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260671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Asurnipal,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32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ÜBUNG MIT NEBEL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wird der Unterschied sofort sichtbar:</a:t>
            </a:r>
            <a:endParaRPr lang="en-US" sz="22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Aufbau: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Raum mit Zuluftöffnung (Tür) und Abluftöffnung (Fenster), Nebelmaschine im Raum.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Versuch 1: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Abluftöffnung belüften. Der Nebel verteilt sich, kaum etwas zieht ab.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Versuch 2: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Abluftöffnung belüften. Der Nebel strömt zügig aus dem Raum.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Abstand ändern, Abluft verkleinern, Rauchverschluss einsetzen, Wirkung beobachten.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33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ABLUFT ZUERST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Abluftöffnung keine Belüftung. Erst Abluft, dann Lüfter.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ABSTIMMEN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Trupps im Innenangriff müssen wissen, wann belüftet wird.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KONTROLLIEREN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Wohin strömen Luft und Rauch? Wirkung und Nebenwirkung prüfen.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NAH AM BRAND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Abluft nah am Brandherd. Jede Öffnung ist auch Zuluft für den Brand.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Bedienung übst du an den Geräten deiner Wache mit Ausbildern.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34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Überdrucklüfter im Versuch (NIST)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National Institute of Standards and Technology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Überdruckbelüfter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unbekannt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Lüfter entrauchen ein Treppenhaus (NIST)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National Institute of Standards and Technology  ·  Public domain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Lüfter MGV 60 der Feuerwehr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Radosław Drożdżewski (Zwiadowca21)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Flashover-Training im Brandhaus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Airman 1st Class Kenneth Norman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Überdruckbelüftung bei einer Betriebsfeuerwehr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Asurnipal  ·  CC BY-SA 4.0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Belüftungsgeräte und Überdruckbelüftung, Strömungspfad und Lüftung, Unterventilierte Brände) · Grundsätze der FwDV 1 und Ausbildungsunterlagen der Landesfeuerwehrschulen · Versuche des UL Firefighter Safety Research Institute. Herstellerangaben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Belüftung · Entrauchung · Ausbildung  ·  35</a:t>
            </a:r>
            <a:endParaRPr lang="en-US" sz="1000" dirty="0"/>
          </a:p>
        </p:txBody>
      </p:sp>
      <p:sp>
        <p:nvSpPr>
          <p:cNvPr id="10" name="Text 8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Belüftung und Entrauchung</dc:title>
  <dc:subject>PptxGenJS Presentation</dc:subject>
  <dc:creator>Feuerwehr Wissen</dc:creator>
  <cp:lastModifiedBy>Feuerwehr Wissen</cp:lastModifiedBy>
  <cp:revision>1</cp:revision>
  <dcterms:created xsi:type="dcterms:W3CDTF">2026-10-21T09:41:08Z</dcterms:created>
  <dcterms:modified xsi:type="dcterms:W3CDTF">2026-10-21T09:41:08Z</dcterms:modified>
</cp:coreProperties>
</file>