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Feuerl%C3%B6schboot_im_Kieler_Hafen_(2024).jpg" TargetMode="External"/><Relationship Id="rId4" Type="http://schemas.openxmlformats.org/officeDocument/2006/relationships/hyperlink" Target="https://commons.wikimedia.org/wiki/File:Boppard,_Feuerwehr,_Mehrzweckboot.jpg" TargetMode="External"/><Relationship Id="rId5" Type="http://schemas.openxmlformats.org/officeDocument/2006/relationships/hyperlink" Target="https://feuerwehr-wissen-bb.de" TargetMode="External"/><Relationship Id="rId1" Type="http://schemas.openxmlformats.org/officeDocument/2006/relationships/image" Target="../media/image-4-1.jpg"/><Relationship Id="rId3" Type="http://schemas.openxmlformats.org/officeDocument/2006/relationships/image" Target="../media/image-4-2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hyperlink" Target="https://commons.wikimedia.org/wiki/File:Feuerl%C3%B6schboot_im_Kieler_Hafen_(2024).jpg" TargetMode="External"/><Relationship Id="rId2" Type="http://schemas.openxmlformats.org/officeDocument/2006/relationships/hyperlink" Target="https://commons.wikimedia.org/wiki/File:Boppard,_Feuerwehr,_Mehrzweckboot.jpg" TargetMode="External"/><Relationship Id="rId3" Type="http://schemas.openxmlformats.org/officeDocument/2006/relationships/hyperlink" Target="https://feuerwehr-wissen-bb.de" TargetMode="Externa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AUSBILDUNG FEUERWEHR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86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BOOT</a:t>
            </a:r>
            <a:endParaRPr lang="en-US" sz="80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UND SCHIFF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914400" y="452628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B:Boot, B:Schiff, Stabilität und Gefahren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580644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Muster-Ausbildung der Plattform Feuerwehr Wissen  ·  Stand Oktober 2026  ·  Alarm- und Ausrückeordnung der Wehr geht vor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B:Boot · B:Schiff · Ausbildung  ·  1</a:t>
            </a:r>
            <a:endParaRPr lang="en-US" sz="1000" dirty="0"/>
          </a:p>
        </p:txBody>
      </p:sp>
      <p:sp>
        <p:nvSpPr>
          <p:cNvPr id="8" name="Text 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AGENDA UND AUSBILDUNGSSCHWERPUNKTE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19957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19957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554480"/>
            <a:ext cx="15385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103120"/>
            <a:ext cx="153856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Stichwörter und Kräfte.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2846161" y="1371600"/>
            <a:ext cx="19957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46161" y="1371600"/>
            <a:ext cx="19957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102193" y="1554480"/>
            <a:ext cx="15385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102193" y="2103120"/>
            <a:ext cx="153856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Vorgehen.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097963" y="1371600"/>
            <a:ext cx="19957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097963" y="1371600"/>
            <a:ext cx="19957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353995" y="1554480"/>
            <a:ext cx="15385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5353995" y="2103120"/>
            <a:ext cx="153856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Gefahren.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7349764" y="1371600"/>
            <a:ext cx="19957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349764" y="1371600"/>
            <a:ext cx="19957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605796" y="1554480"/>
            <a:ext cx="15385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4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7605796" y="2103120"/>
            <a:ext cx="153856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Schiffsbrand im Detail.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9601566" y="1371600"/>
            <a:ext cx="19957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601566" y="1371600"/>
            <a:ext cx="19957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857598" y="1554480"/>
            <a:ext cx="15385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5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9857598" y="2103120"/>
            <a:ext cx="153856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Praxis.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594360" y="3474720"/>
            <a:ext cx="11002975" cy="2377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94360" y="3474720"/>
            <a:ext cx="82296" cy="23774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60120" y="3611880"/>
            <a:ext cx="10454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dieser Ausbildung kannst du …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4114800"/>
          <a:ext cx="104543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0428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B:Boot und B:Schiff unterscheiden,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das Vorgehen in fünf Schritten nennen,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Gefahren an Bord einordnen.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</a:tbl>
          </a:graphicData>
        </a:graphic>
      </p:graphicFrame>
      <p:sp>
        <p:nvSpPr>
          <p:cNvPr id="29" name="Text 26"/>
          <p:cNvSpPr/>
          <p:nvPr/>
        </p:nvSpPr>
        <p:spPr>
          <a:xfrm>
            <a:off x="594360" y="5943600"/>
            <a:ext cx="110029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Anschluss: zwei Fallkarten im Besprechungsraum.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B:Boot · B:Schiff · Ausbildung  ·  2</a:t>
            </a:r>
            <a:endParaRPr lang="en-US" sz="1000" dirty="0"/>
          </a:p>
        </p:txBody>
      </p:sp>
      <p:sp>
        <p:nvSpPr>
          <p:cNvPr id="31" name="Text 2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STICHWÖRTER UND KRÄFTE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B:Boot und B:Schiff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B:Boot · B:Schiff · Ausbildung  ·  3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WASSERFAHRZEUGE DER FEUERWEHR</a:t>
            </a:r>
            <a:endParaRPr lang="en-US" sz="3400" dirty="0"/>
          </a:p>
        </p:txBody>
      </p:sp>
      <p:pic>
        <p:nvPicPr>
          <p:cNvPr id="5" name="Image 0" descr="Feuerlöschboot im Kieler Haf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1325880"/>
            <a:ext cx="5364328" cy="301743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4379890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JoachimKohler-HB, CC BY-SA 4.0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94360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Feuerlöschboot im Kieler Hafen</a:t>
            </a:r>
            <a:endParaRPr lang="en-US" sz="1600" dirty="0"/>
          </a:p>
        </p:txBody>
      </p:sp>
      <p:pic>
        <p:nvPicPr>
          <p:cNvPr id="8" name="Image 1" descr="Feuerwehr-Mehrzweckboot in Fahr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008" y="1325880"/>
            <a:ext cx="5364328" cy="300346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33008" y="4365921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Rolf Kranz, CC BY-SA 4.0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233008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Feuerwehr-Mehrzweckboot in Fahrt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94360" y="5623560"/>
            <a:ext cx="11002975" cy="685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594360" y="5623560"/>
            <a:ext cx="82296" cy="685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4400" y="56235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jede Wehr hat ein Boot. Die Wasserseite übernehmen oft andere Einheiten.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B:Boot · B:Schiff · Ausbildung  ·  4</a:t>
            </a:r>
            <a:endParaRPr lang="en-US" sz="1000" dirty="0"/>
          </a:p>
        </p:txBody>
      </p:sp>
      <p:sp>
        <p:nvSpPr>
          <p:cNvPr id="15" name="Text 11">
            <a:hlinkClick r:id="rId5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B:BOOT UND B:SCHIFF IM KATALOG</a:t>
            </a:r>
            <a:endParaRPr lang="en-US" sz="34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4114800"/>
                <a:gridCol w="41148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B:BOOT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B:SCHIFF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Beispiele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Sport- und Freizeitboote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Transport- und Fahrgastschiffe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Einheit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Gruppe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Züge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Fahrzeuge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LF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LF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Boote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Boot, Wärmebildkamera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Boote, Wärmebildkamera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Atemschutz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Geräte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 Geräte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Führung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MZF oder ELW 1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94360" y="5394960"/>
            <a:ext cx="11002975" cy="7772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94360" y="5394960"/>
            <a:ext cx="82296" cy="7772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14400" y="5394960"/>
            <a:ext cx="10545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Katalogstand Juli 2015. Maßgeblich ist die örtliche Alarm- und Ausrückeordnung.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B:Boot · B:Schiff · Ausbildung  ·  5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WER WIRD NOCH GEBRAUCHT?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RETTUNGSDIENST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Personen in Gefahr ein RTW, mit Personen in Gefahr RTW und Notarzt.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WASSER- UND SCHIFFFAHRTSAMT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606040"/>
            <a:ext cx="303977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die Wasserstraße und die Schifffahrt.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WASSERSCHUTZPOLIZEI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Sperrung und Sicherung auf dem Wasser.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B:Boot · B:Schiff · Ausbildung  ·  6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VORGEHEN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Erkunden, retten, löschen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B:Boot · B:Schiff · Ausbildung  ·  7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FÜNF SCHRITTE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110029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geht die Feuerwehr vor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594360" y="1965960"/>
            <a:ext cx="11002975" cy="74980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206654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206654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554480" y="1965960"/>
            <a:ext cx="99056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Lage erkunden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Wo liegt das Boot oder Schiff? Anfahrt über Land oder Wasser? Personen an Bord oder im Wasser?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94360" y="2825496"/>
            <a:ext cx="11002975" cy="74980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7240" y="292608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77240" y="29260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54480" y="2825496"/>
            <a:ext cx="99056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Menschenrettung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Personen von Bord oder aus dem Wasser holen, Rettungsdienst anfordern.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594360" y="3685032"/>
            <a:ext cx="11002975" cy="74980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77240" y="378561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7240" y="378561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554480" y="3685032"/>
            <a:ext cx="99056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Brandbekämpfung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Vom Ufer, vom Steg oder vom Boot aus. Auf dem Wasser nur mit Schwimmweste.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594360" y="4544568"/>
            <a:ext cx="11002975" cy="74980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77240" y="46451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7240" y="46451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554480" y="4544568"/>
            <a:ext cx="99056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Stabilität beachten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Löschwasser sammelt sich im Rumpf. Bei Bedarf lenzen und die Wassermenge begrenzen.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594360" y="5404104"/>
            <a:ext cx="11002975" cy="74980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77240" y="550468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77240" y="550468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1554480" y="5404104"/>
            <a:ext cx="99056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Boot sichern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Vom Ufer wegziehen oder festmachen, damit es nicht abtreibt.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B:Boot · B:Schiff · Ausbildung  ·  8</a:t>
            </a:r>
            <a:endParaRPr lang="en-US" sz="1000" dirty="0"/>
          </a:p>
        </p:txBody>
      </p:sp>
      <p:sp>
        <p:nvSpPr>
          <p:cNvPr id="27" name="Text 25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SICHERHEIT AUF DEM WASSER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5120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Weste</a:t>
            </a:r>
            <a:endParaRPr lang="en-US" sz="8000" dirty="0"/>
          </a:p>
        </p:txBody>
      </p:sp>
      <p:sp>
        <p:nvSpPr>
          <p:cNvPr id="6" name="Text 4"/>
          <p:cNvSpPr/>
          <p:nvPr/>
        </p:nvSpPr>
        <p:spPr>
          <a:xfrm>
            <a:off x="594360" y="374904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IMMER AN BORD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0" y="146304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PERSÖNLICHE SICHERHEIT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400800" y="1965960"/>
            <a:ext cx="52120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 dem Wasser gelten Schwimmweste, Sicherungsleine und ein Rettungsboot in Bereitschaft. Wer nicht gesichert ist, wird selbst zum Einsatzfall.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B:Boot · B:Schiff · Ausbildung  ·  9</a:t>
            </a:r>
            <a:endParaRPr lang="en-US" sz="1000" dirty="0"/>
          </a:p>
        </p:txBody>
      </p:sp>
      <p:sp>
        <p:nvSpPr>
          <p:cNvPr id="10" name="Text 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GEFAHREN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an Bord lauert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B:Boot · B:Schiff · Ausbildung  ·  10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 VIER GEFAHRENGRUPPEN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5373472" cy="2011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KRAFTSTOFF UND GAS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491627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Benzin, Diesel und Gasanlagen an Bord.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223864" y="1508760"/>
            <a:ext cx="5373472" cy="2011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23864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79896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LADUNG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79896" y="2240280"/>
            <a:ext cx="491627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Transportschiffen ist Gefahrgut möglich.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594360" y="3776472"/>
            <a:ext cx="5373472" cy="2011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94360" y="3776472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50392" y="3959352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UMWELT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50392" y="4507992"/>
            <a:ext cx="491627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Treibstoff und Löschwasser können ins Gewässer gelangen.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6223864" y="3776472"/>
            <a:ext cx="5373472" cy="2011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223864" y="3776472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79896" y="3959352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SCHIFFFAHRT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6479896" y="4507992"/>
            <a:ext cx="491627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Wasserstraße muss gesperrt oder gesichert werden.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B:Boot · B:Schiff · Ausbildung  ·  11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04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SCHIFFSBRAND IM DETAIL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Stahl, Maschinenraum, Wasser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B:Boot · B:Schiff · Ausbildung  ·  12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 BESONDERE GEFAHREN IM SCHIFF</a:t>
            </a:r>
            <a:endParaRPr lang="en-US" sz="34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Wärmeleitung: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Stahlwände leiten die Hitze in abgetrennte Bereiche, der Brand kann überschlagen.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Kamineffekt: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langen Gängen steigt der Rauch schnell.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Bullaugen: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Heiße Bullaugen können bei Wasserkontakt springen.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 Zugang: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Manche Bereiche haben nur einen Zugang, ein Rückweg ist dann besonders wichtig.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B:Boot · B:Schiff · Ausbildung  ·  13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4.2 MASCHINENRAUM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HINEINGEHEN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den Maschinenraum nur zur Menschenrettung. Sonst Schaum von außen einbringen.</a:t>
            </a:r>
            <a:endParaRPr lang="en-US" sz="18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Atemschutz-Sicherheitstrupp bereithalten.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Innenverkleidungen mit der Wärmebildkamera auf Glutnester prüfen.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Wände kühlen, taktische Ventilation erwägen.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B:Boot · B:Schiff · Ausbildung  ·  14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4.3 WASSERBILANZ UND STABILITÄT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5364328" cy="5486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371600"/>
            <a:ext cx="490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FAHRGASTSCHIFF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94360" y="1920240"/>
            <a:ext cx="5364328" cy="3337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011680"/>
          <a:ext cx="5181448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69968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Geringe Wassermengen können Schlagseite erzeugen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Wasser rasch abpumpen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Stabilität ständig im Blick behalten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6233008" y="1371600"/>
            <a:ext cx="5364328" cy="5486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61608" y="1371600"/>
            <a:ext cx="490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FRACHTSCHIFF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6233008" y="1920240"/>
            <a:ext cx="5364328" cy="3337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graphicFrame>
        <p:nvGraphicFramePr>
          <p:cNvPr id="31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24448" y="2011680"/>
          <a:ext cx="5181448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69968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Größere Mengen sind oft möglich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soweit die Ladung das verträgt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Auch hier Wasser im Rumpf beobachten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Shape 9"/>
          <p:cNvSpPr/>
          <p:nvPr/>
        </p:nvSpPr>
        <p:spPr>
          <a:xfrm>
            <a:off x="594360" y="5440680"/>
            <a:ext cx="11002975" cy="8229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594360" y="5440680"/>
            <a:ext cx="82296" cy="8229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14400" y="5440680"/>
            <a:ext cx="10545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Löschwasser belastet die Stabilität: zu viel Wasser kann zu Schlagseite und Kentern führen.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B:Boot · B:Schiff · Ausbildung  ·  15</a:t>
            </a:r>
            <a:endParaRPr lang="en-US" sz="1000" dirty="0"/>
          </a:p>
        </p:txBody>
      </p:sp>
      <p:sp>
        <p:nvSpPr>
          <p:cNvPr id="17" name="Text 1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05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PRAXIS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Fallkarten für den Dienstabend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B:Boot · B:Schiff · Ausbildung  ·  16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FALLKARTE 1: SPORTBOOT AM STEG BRENNT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plant den Einsatz bei einem brennenden Sportboot an einem Steg.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30 Minuten  ·  Gruppen zu 3 bis 4 Personen  ·  1 Ausbilder  ·  im Besprechungsraum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Lage vorlesen: Sportboot am Steg, Rauch, eine Person wird vermisst.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fünf Schritte der Folie 2.1 durchgehen.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wird zusätzlich verständigt (Folie 1.3)?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wird das Boot gesichert, damit es nicht abtreibt?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Ergebnisse vergleichen.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Lagekarte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Folien 1.2 und 2.1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und Stift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Übung auf dem Wasser ohne Weste und Ausbilder.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Kraftstoff und Gas an Bord mitdenken.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Katalog als Hinweis verstehen.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B:Boot · B:Schiff · Ausbildung  ·  17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FALLKARTE 2: FAHRGASTSCHIFF MIT FEUER IM MASCHINENRAUM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plant Kräfte, Wasserbilanz und Maschinenraum-Vorgehen für ein Fahrgastschiff.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30 Minuten  ·  Gruppen zu 3 bis 4 Personen  ·  1 Ausbilder  ·  im Besprechungsraum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Lage vorlesen: Fahrgastschiff am Anleger, Rauch aus dem Maschinenraum.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 Kräfte sieht der Katalog für B:Schiff vor (Folie 1.2)?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wird der Maschinenraum angegangen (Folie 4.2)?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viel Löschwasser verträgt das Schiff, und was tun bei Schlagseite?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sperrt die Wasserstraße?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Lagekarte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Folien 4.1 bis 4.3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und Stift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Maschinenraum nur zur Menschenrettung.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Stabilität im Blick behalten.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Wasser- und Schifffahrtsamt und Wasserschutzpolizei einbinden.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B:Boot · B:Schiff · Ausbildung  ·  18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ZUM MITNEHMEN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STICHWÖRTER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B:Boot ist eine Gruppe mit 1 LF und Boot, B:Schiff sind 2 Züge mit 4 LF.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VORGEHEN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Erkunden, retten, löschen, Stabilität beachten, Boot sichern.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SICHERHEIT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 dem Wasser Schwimmweste und Sicherung.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594360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50392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WASSER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850392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Löschwasser belastet die Stabilität, rasch abpumpen.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4347362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47362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03394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MASCHINENRAUM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4603394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zur Menschenrettung, sonst Schaum von außen.</a:t>
            </a:r>
            <a:endParaRPr lang="en-US" sz="1900" dirty="0"/>
          </a:p>
        </p:txBody>
      </p:sp>
      <p:sp>
        <p:nvSpPr>
          <p:cNvPr id="25" name="Shape 23"/>
          <p:cNvSpPr/>
          <p:nvPr/>
        </p:nvSpPr>
        <p:spPr>
          <a:xfrm>
            <a:off x="8100365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00365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356397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STELLEN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356397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Wasser- und Schifffahrtsamt und Wasserschutzpolizei verständigen.</a:t>
            </a:r>
            <a:endParaRPr lang="en-US" sz="1900" dirty="0"/>
          </a:p>
        </p:txBody>
      </p:sp>
      <p:sp>
        <p:nvSpPr>
          <p:cNvPr id="29" name="Text 2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B:Boot · B:Schiff · Ausbildung  ·  19</a:t>
            </a:r>
            <a:endParaRPr lang="en-US" sz="1000" dirty="0"/>
          </a:p>
        </p:txBody>
      </p:sp>
      <p:sp>
        <p:nvSpPr>
          <p:cNvPr id="30" name="Text 2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QUELLEN UND BILDNACHWEIS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Feuerlöschboot im Kieler Hafen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JoachimKohler-HB  ·  CC BY-SA 4.0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187288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Feuerwehr-Mehrzweckboot in Fahrt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Rolf Kranz  ·  CC BY-SA 4.0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4360" y="4892040"/>
            <a:ext cx="11002975" cy="13258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4892040"/>
            <a:ext cx="1054577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Inhalte und Nutzung  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Inhalte: Plattform Feuerwehr Wissen Brandenburg (B:Boot und B:Schiff), Einsatzstichwortkatalog der nichtpolizeilichen Leitstellen im Land Brandenburg (Stand Juli 2015) · Maßgeblich sind die Alarm- und Ausrückeordnung deiner Wehr und die Weisung der Einsatzleitung.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Präsentation darfst du frei bearbeiten und weitergeben. Bilder behalten ihre eigene Lizenz, die Quellenangabe bleibt dabei. Maßgeblich sind die Vorschriften und die Vorgaben deiner Wehr. Mehr unter feuerwehr-wissen-bb.de/wissen/ausbildung/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B:Boot · B:Schiff · Ausbildung  ·  20</a:t>
            </a:r>
            <a:endParaRPr lang="en-US" sz="1000" dirty="0"/>
          </a:p>
        </p:txBody>
      </p:sp>
      <p:sp>
        <p:nvSpPr>
          <p:cNvPr id="10" name="Text 8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feuerwehr-wissen-bb.de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Boot und Schiff</dc:title>
  <dc:subject>PptxGenJS Presentation</dc:subject>
  <dc:creator>Feuerwehr Wissen</dc:creator>
  <cp:lastModifiedBy>Feuerwehr Wissen</cp:lastModifiedBy>
  <cp:revision>1</cp:revision>
  <dcterms:created xsi:type="dcterms:W3CDTF">2026-10-22T22:08:50Z</dcterms:created>
  <dcterms:modified xsi:type="dcterms:W3CDTF">2026-10-22T22:08:50Z</dcterms:modified>
</cp:coreProperties>
</file>