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notesMasterIdLst>
    <p:notesMasterId r:id="rId5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tethoscope_examination_of_a_white_dog_in_Newark,_New_Jersey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ercedes-Benz_Sprinter_Tierrettungs-Krankenwagen,_Tag_der_Feuerwehr,_2024_Stadtw%C3%A4ldch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Animal_rescu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at_in_transport_cage_0926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at_in_apple_tre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irefighters_Rescue_Hors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Cattle_Herd_on_Campus_Roadway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all_Python_(Python_regius)_in_natural_habitat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Dog_in_a_muzzl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Stethoscope_examination_of_a_white_dog_in_Newark,_New_Jersey.jpg" TargetMode="External"/><Relationship Id="rId2" Type="http://schemas.openxmlformats.org/officeDocument/2006/relationships/hyperlink" Target="https://commons.wikimedia.org/wiki/File:Mercedes-Benz_Sprinter_Tierrettungs-Krankenwagen,_Tag_der_Feuerwehr,_2024_Stadtw%C3%A4ldchen.jpg" TargetMode="External"/><Relationship Id="rId3" Type="http://schemas.openxmlformats.org/officeDocument/2006/relationships/hyperlink" Target="https://commons.wikimedia.org/wiki/File:Animal_rescue.jpg" TargetMode="External"/><Relationship Id="rId4" Type="http://schemas.openxmlformats.org/officeDocument/2006/relationships/hyperlink" Target="https://commons.wikimedia.org/wiki/File:Cat_in_transport_cage_0926.jpg" TargetMode="External"/><Relationship Id="rId5" Type="http://schemas.openxmlformats.org/officeDocument/2006/relationships/hyperlink" Target="https://commons.wikimedia.org/wiki/File:Cat_in_apple_tree.jpg" TargetMode="External"/><Relationship Id="rId6" Type="http://schemas.openxmlformats.org/officeDocument/2006/relationships/hyperlink" Target="https://commons.wikimedia.org/wiki/File:Firefighters_Rescue_Horse.jpg" TargetMode="External"/><Relationship Id="rId7" Type="http://schemas.openxmlformats.org/officeDocument/2006/relationships/hyperlink" Target="https://commons.wikimedia.org/wiki/File:Cattle_Herd_on_Campus_Roadway.jpg" TargetMode="External"/><Relationship Id="rId8" Type="http://schemas.openxmlformats.org/officeDocument/2006/relationships/hyperlink" Target="https://commons.wikimedia.org/wiki/File:Ball_Python_(Python_regius)_in_natural_habitat.jpg" TargetMode="External"/><Relationship Id="rId9" Type="http://schemas.openxmlformats.org/officeDocument/2006/relationships/hyperlink" Target="https://commons.wikimedia.org/wiki/File:Dog_in_a_muzzle.jpg" TargetMode="External"/><Relationship Id="rId10" Type="http://schemas.openxmlformats.org/officeDocument/2006/relationships/hyperlink" Target="https://feuerwehr-wissen-bb.de" TargetMode="External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EINSÄTZE MIT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TIEREN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Einsatztaktik und strategische Ausbildung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 Grundlagen und Zuständigkeiten in Brandenburg.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Tierrettung und Feuerwehr: Technik, Taktik und Grundsätze.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Tiere: Verhalten und Handhabung im Detail.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Hunde lesen und sichern: Verhalten und Hilfsmittel.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sagen, wer bei Haus- und Wildtieren zuständig ist,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Rechtsgrundlagen der Tierrettung einordnen,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drei Grundsätze Eigenschutz, Ruhe und Licht, Distanz anwenden,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Verhalten von Hund, Katze, Pferd, Rind und anderen Tieren einschätzen.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5943600"/>
            <a:ext cx="11002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Anschluss: Praxis in der Wehr, zum Beispiel mit einer Hundetrainerin.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</a:t>
            </a:r>
            <a:endParaRPr lang="en-US" sz="1000" dirty="0"/>
          </a:p>
        </p:txBody>
      </p:sp>
      <p:sp>
        <p:nvSpPr>
          <p:cNvPr id="27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RECHTLICHE GRUNDLAGEN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RECHTSAUFFASSUNG IN DEUTSCHLAND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§ 90a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BÜRGERLICHES GESETZBUCH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„TIERE SIND KEINE SACHEN“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Gesetzgeber stellt Tiere über leblose Objekte. Dennoch werden auf sie die Vorschriften für Sachen angewendet, soweit nicht etwas anderes bestimmt ist.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0800" y="3657600"/>
            <a:ext cx="5212080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0" y="365760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20840" y="365760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bedeutet für uns: Wir retten ein „Mitgeschöpf“, handeln aber formal im Bereich der Sachwertrettung.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</a:t>
            </a:r>
            <a:endParaRPr lang="en-US" sz="1000" dirty="0"/>
          </a:p>
        </p:txBody>
      </p:sp>
      <p:sp>
        <p:nvSpPr>
          <p:cNvPr id="13" name="Text 1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EIGENTUM UND TIERSCHUTZRECHT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Eigentumsrecht: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Tiere unterliegen dem Herrschaftsbereich des Halters.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Tierschutzrecht: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Schränkt das Eigentumsrecht ein (Tierwohl geht vor Willkür).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Einsatzrelevanz: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 dürfen gegen den Willen des Halters handeln, wenn das Tierwohl massiv gefährdet ist.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FUNDRECHT (§ 965 FF. BGB)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0972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0972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entlaufenes Tier ist rechtlich eine „verlorene Sache“.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88036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Finder (oder die Feuerwehr als Ausführende) muss den Fund anzeigen.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Zuständig ist das Ordnungsamt (Fundbüro), nicht primär die Feuerwehr.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nur bei Gefahr im Verzug oder zur technischen Bergung tätig.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WARUM SIND TIERE SCHÜTZENSWERT?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ETHIK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 des Menschen für das Tier als Mitgeschöpf.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ÖKOLOGIE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 der Artenvielfalt und des natürlichen Gleichgewichts.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EMOTION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Hoher Stellenwert von Haustieren in der modernen Gesellschaft.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STAATSZIEL TIERSCHUTZ (GG)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4630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4630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ARTIKEL 20A GRUNDGESETZ</a:t>
            </a:r>
            <a:endParaRPr lang="en-US" sz="1600" dirty="0"/>
          </a:p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„Der Staat schützt auch in Verantwortung für die künftigen Generationen die natürlichen Lebensgrundlagen und die Tiere …“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24612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Damit ist der Tierschutz in Deutschland eine Verfassungsaufgabe. Er steht auf einer Stufe mit anderen wichtigen Staatszielen.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8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TIERSCHUTZGESETZ (§ 1 TIERSCHG)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Grundsatz: Niemand darf einem Tier ohne vernünftigen Grund Schmerzen, Leiden oder Schäden zufügen.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0632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Verantwortung des Menschen für das Tier als Mitgeschöpf, dessen Leben und Wohlbefinden zu schützen.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Hilfe unterlässt, handelt im Zweifel ordnungswidrig oder strafbar (§ 323c StGB).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BRANDENBURGISCHES BRAND- UND KATASTROPHENSCHUTZGESETZ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828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828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§ 1 BBGBKG, ABSATZ 3</a:t>
            </a:r>
            <a:endParaRPr lang="en-US" sz="1600" dirty="0"/>
          </a:p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„… Erstmaßnahmen an der Einsatzstelle bei bestehender oder unmittelbar bevorstehender konkreter Gefährdung von Leben, Gesundheit, natürlichen Lebensgrundlagen, Tieren oder Sachen die erforderlichen Maßnahmen.“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6118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Gesetz nennt ausdrücklich „Tiere“ als Schutzziel neben Menschen und Sachwerten.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 sind die einzige Behörde mit den technischen Mitteln zur Rettung in Notlagen.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AUFGABE DER KOMMUNE BEI DER GEFAHRENABWEHR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Brandenburgische Brand- und Katastrophenschutzgesetz nennt Tiere ausdrücklich als Schutzgut der Gefahrenabwehr. Für die Kommune bedeutet das: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Besteht eine gegenwärtige Gefahr für ein Tier oder durch ein Tier, kann die Feuerwehr erforderlich sein.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Kommune und damit die Wehrführung muss Personal und Gerät für solche Lagen vorhalten oder Zugriff darauf haben.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11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VORSCHRIFTEN INNERHALB DER FEUERWEHR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FWDV 100 – FÜHRUNG UND LEITUNG IM EINSATZ</a:t>
            </a:r>
            <a:endParaRPr lang="en-US" sz="1600" dirty="0"/>
          </a:p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 sind Teil der Gefahrenmatrix. Sie werden unter „Angst und Panik“ und als Schutzobjekte geführt.</a:t>
            </a:r>
            <a:endParaRPr lang="en-US" sz="1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30632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Zusätzlich relevant: die Unfallverhütungsvorschriften (UVV).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Eigenschutz geht IMMER vor Tierrettung.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RECHTFERTIGENDER NOTSTAND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§ 34</a:t>
            </a:r>
            <a:endParaRPr lang="en-US" sz="12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STGB UND § 16 OWIG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GEGENWÄRTIGE GEFAHR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eine Tat begeht, um eine gegenwärtige Gefahr für ein Rechtsgut (hier: das Leben des Tieres) von sich oder einem anderen abzuwenden, handelt nicht rechtswidrig.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0800" y="3657600"/>
            <a:ext cx="5212080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0" y="365760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20840" y="365760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Klassiker: Autoscheibe einschlagen bei Hitze. Bedingung: Die Gefahr ist nicht anders abwendbar.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13</a:t>
            </a:r>
            <a:endParaRPr lang="en-US" sz="1000" dirty="0"/>
          </a:p>
        </p:txBody>
      </p:sp>
      <p:sp>
        <p:nvSpPr>
          <p:cNvPr id="13" name="Text 1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AMTSHAFTUNG (§ 839 BGB) UND SCHUTZ DER EINSATZKRAFT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AMTSHAFTUNG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Schäden am Tier durch die Rettung trägt die Kommune (Amtshaftung), solange kein Vorsatz oder keine grobe Fahrlässigkeit vorliegt.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SCHUTZ DER EINSATZKRAFT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Kameradinnen und Kameraden sind über die Unfallkasse versichert, wenn sie beim Hantieren mit Tieren verletzt werden.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14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ZUSTÄNDIGKEIT: HAUSTIERE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Halter ist primär verantwortlich (§ 2 TierSchG).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400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SZENARIO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VERANTWORTUNG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 entlaufen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Halter und Ordnungsamt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 verletzt Halter (da)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Halter (Kosten trägt der Halter)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 in Not, Halter weg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 (Gefahrenabwehr)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15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ZUSTÄNDIGKEIT: WILDTIERE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Wildtiere sind grundsätzlich „herrenlos“.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Jagdberechtigte: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Primär zuständig für Tiere, die dem Jagdrecht unterliegen (Reh, Wildschwein).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Polizei: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Gefahrenabwehr im Straßenverkehr (Absicherung).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Technische Hilfeleistung (Bergung, Befreiung aus Notlage).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16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ROLLE DES VETERINÄRAMTES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Anordnung von Beschlagnahmungen bei schlechter Haltung.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Amtshilfe-Ersuchen an die Feuerwehr (Transport, Zutritt).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Fachberatung bei Seuchenlagen (zum Beispiel Afrikanische Schweinepest).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und beim Tierarz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346" y="1463040"/>
            <a:ext cx="3359764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Veterinarian Pet Alliance, CC BY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FALLBEISPIEL: FUND ODER HERRENLOS?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HUND IM WALD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Gilt als Fundtier (ein Halter wird vermutet). Übergabe an Tierheim oder Ordnungsamt.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VERLETZTER FUCHS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Herrenloses Wildtier. Jagdausübungsberechtigte informieren. Die Feuerwehr birgt nur bei Verkehrsgefährdung.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18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ZUSTÄNDIGES TIERHEIM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Fundtiere: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Gemeinde ist zuständig. Welches Tierheim das übernimmt, ist vor Ort geregelt.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Vorab klären: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Tierheim, Tierarzt und Jäger mit Telefonnummer in der Einsatzplanung der Wehr hinterlegen.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Einsatz: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Fundtier an Ordnungsamt oder Tierheim übergeben, Übergabe dokumentieren.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TIERRETTUNG UND FEUERWEHR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INNOVATIONEN AUS EUROPA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SCHLEIFPLATTEN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Großbritannien und Frankreich: zum sanften Ziehen von Großtieren, zum Beispiel über Schlamm.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BEATMUNGSMASKEN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Spezielle Masken für verschiedene Schnauzenformen (Hund, Katze).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NETZKANONEN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 Fernsicherung von aggressiven Kleintieren.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BLICK IN ANDERE FEUERWEHREN: AUSRÜSTUNG FÜR TIERLAGEN</a:t>
            </a:r>
            <a:endParaRPr lang="en-US" sz="2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Fangschlingen: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die Distanzsicherung von Hunden.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Transportboxen: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verschiedenen Größen (Kleintiere).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Decken und Fangnetze: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Fixieren und Beruhigen.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Schnitt- und Bissschutzhandschuhe: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 vor Bissen und Kratzern.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ierrettungs-Krankenwa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Globetrotter19,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WAS LOHNT SICH FÜR DEINE WEHR?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Kosten-Nutzen-Überlegung zur Beschaffung:</a:t>
            </a:r>
            <a:endParaRPr lang="en-US" sz="2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3474720"/>
                <a:gridCol w="4297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GERÄT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NUTZEN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EMPFEHLUNG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Retrieverleine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 (häufige Lagen)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 auf jedem Löschfahrzeug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Tiermasken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 (Brandeinsätze)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Set pro Zug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Großtier-Set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Gering (selten, teuer)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Zentral auf dem Rüstwagen oder in Kooperation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23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GRUNDSATZ 1: EIGENSCHUTZ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9144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9144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„Mensch vor Tier. Immer.“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697480"/>
          <a:ext cx="658368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61722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Rettungsversuche bei unkalkulierbarem Risiko für den Trupp.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Tierverhalten unter Schmerz und Stress ist unberechenbar.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PSA tragen: Visier runter, Handschuhe an!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9" name="Image 0" descr="Tier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2697480"/>
            <a:ext cx="4099255" cy="307444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98080" y="5808497"/>
            <a:ext cx="409925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Staffsfire, CC BY-SA 4.0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24</a:t>
            </a:r>
            <a:endParaRPr lang="en-US" sz="1000" dirty="0"/>
          </a:p>
        </p:txBody>
      </p:sp>
      <p:sp>
        <p:nvSpPr>
          <p:cNvPr id="12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GRUNDSATZ 2: RUHE UND LICHT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BLAULICHT AUS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Hektische Lichtblitze lösen Fluchtreflexe aus.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SIRENE AUS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Lärm bedeutet Todesgefahr für das Tier.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LEISE BEFEHLE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ruhige Stimme wirkt deeskalierend auf das Tier.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GRUNDSATZ 3: DISTANZ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0972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0972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Ein Tier, das sich nicht bedrängt fühlt, kämpft seltener!</a:t>
            </a:r>
            <a:endParaRPr lang="en-US" sz="2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88036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Individualdistanz wahren: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Sperrzone einrichten.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Unnötige Personen (Gaffer, Presse) entfernen.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Sichtschutz aufbauen (Decken, Fahrzeuge).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EINSATZSZENARIEN IM ÜBERBLICK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 im verrauchten Gebäude.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 auf der Fahrbahn oder nach einem Unfall.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UND EIS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Einbruch oder Ertrinken.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 UND TIEFE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Katze auf dem Baum, Pferd im Schacht.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EINSATZTAKTIK: BRANDOBJEKT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Suchen: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Möbeln und Betten, Katzen verstecken sich!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in Box oder Tasche (Schutz vor Kratzen und Bissen).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Sauerstoffgabe: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Maske etwa 2 cm vor das Maul halten (nicht aufsetzen).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Hygiene: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Brandruß ist krebserregend für Mensch und Tier.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Katze in der Transportbox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018" y="1463040"/>
            <a:ext cx="336042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it:Utente:The King of Kings 08,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EINSATZTAKTIK: GROSSTIER IM VERKEHR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ABSICHERUNG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Vollsperrung großräumig (Sichtweite!).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LICHT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Flutlichtmast nur zur indirekten Beleuchtung.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TREIBEN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Richtung gewohnter Umgebung (Weide, Stall).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Lkw als physische Barriere nutzen.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29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EINSATZTAKTIK: LAGEBEURTEILUNG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Gruppenführer fragt: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19456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Tier?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Gefahrenpotenzial: Biss, Tritt, Gift.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3081528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3101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3101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3081528"/>
            <a:ext cx="9905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welchem Zustand?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Panik, Erschöpfung, Verletzung.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4197096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4256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44256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4197096"/>
            <a:ext cx="9905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Umfeld?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Menschenmenge, Verkehr, Feuer.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5312664"/>
            <a:ext cx="11002975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554126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554126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5312664"/>
            <a:ext cx="99056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Rolle hat der Besitzer?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Hilfreich oder hinderlich?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30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EINSATZTAKTIK: MENSCHENFÜHRUNG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BESITZER-BETREUUNG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Personen räumlich trennen, aber informieren. Emotionale Eskalation verhindern.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GAFFER-MANAGEMENT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Handyvideos unterbinden, Sichtschutz! Tiere reagieren auf die Unruhe der Menge.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31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HYGIENE UND NACHBEREITUNG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Gefahr der Übertragung von Krankheiten (Zoonosen):</a:t>
            </a:r>
            <a:endParaRPr lang="en-US" sz="22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Handschuhe nach dem Einsatz desinfizieren.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Ausrüstung reinigen (Kot, Blut, Speichel).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Verletzungen (Bisse) IMMER ärztlich vorstellen (Infektionsgefahr!).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Dokumentation: Chipnummer auslesen lassen (Tierarzt oder Polizei).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32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VERSCHIEDENE TIERE BETRACHTEN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KATZE: VERHALTEN</a:t>
            </a:r>
            <a:endParaRPr lang="en-US" sz="34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Flucht: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nach oben (Baum, Dach) oder in Hohlräume.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Verteidigung: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Krallen und Bisse sind gefährlich. Speichel in Wunden sollte ärztlich abgeklärt werden.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 direkt greifen. Box davorstellen oder Decke nutzen.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Katze im Bau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378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340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Ilmari Karonen,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PFERD: FLUCHTTIER-SPEZIFIK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8521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5440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 SPOT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vor und hinter dem Tier sieht es nichts.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58521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5440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TRITTE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Können nach vorne, hinten und seitlich austreten.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58521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5440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BERUHIGUNG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Augen abdecken, am Kopf ruhig zureden.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58521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5440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TECHNIK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Niemals am Pferd festbinden! (Eigenschutz)</a:t>
            </a:r>
            <a:endParaRPr lang="en-US" sz="1300" dirty="0"/>
          </a:p>
        </p:txBody>
      </p:sp>
      <p:pic>
        <p:nvPicPr>
          <p:cNvPr id="17" name="Image 0" descr="Pferde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1463040"/>
            <a:ext cx="4830775" cy="4063386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6766560" y="5563002"/>
            <a:ext cx="48307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Helitak430, CC BY-SA 4.0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35</a:t>
            </a:r>
            <a:endParaRPr lang="en-US" sz="1000" dirty="0"/>
          </a:p>
        </p:txBody>
      </p:sp>
      <p:sp>
        <p:nvSpPr>
          <p:cNvPr id="20" name="Text 17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RIND: HERDENTRIEB</a:t>
            </a:r>
            <a:endParaRPr lang="en-US" sz="34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Einzelne Rinder geraten in Panik. Immer versuchen, die Gruppe zusammenzuhalten.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Treiben: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Gasse bilden mit Fahrzeugen. Langsam gehen.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„Dichtmachen“ der Tiere: Sie drücken gegen Wände und Tore (Quetschgefahr für Helfer).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Rinderherde auf der Straß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7070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206659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Paul The Writer,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EXOTEN: SONDERLAGEN</a:t>
            </a:r>
            <a:endParaRPr lang="en-US" sz="34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Identifikation: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Foto an Experten senden.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Raum versiegeln (Türen zu, Schlitze abkleben).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Zugriff: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Sachkunde keine Fangversuche!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Königspyth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6018" y="1463040"/>
            <a:ext cx="336042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Oliversamson1,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VÖGEL UND GREIFVÖGEL</a:t>
            </a:r>
            <a:endParaRPr lang="en-US" sz="340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Greifvögel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greifen mit den Fängen (Krallen), nicht mit dem Schnabel.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Kopf mit Tuch abdecken: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Dunkelheit beruhigt sofort.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Transport: </a:t>
                      </a:r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einem Karton mit Luftlöchern.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ZUSAMMENFASSUNG UND MERKSÄTZE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Tierrettung ist Pflichtaufgabe der Gefahrenabwehr (§ 1 BbgBKG).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TAKTIK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Ruhe, Lichtmanagement, Eigenschutz.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FACHKRAFT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Frühestmöglich Tierarzt oder Jäger nachfordern.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39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HUNDE LESEN UND SICHERN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Verhalten und Hilfsmittel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HUNDE RICHTIG LESEN</a:t>
            </a:r>
            <a:endParaRPr lang="en-US" sz="34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Warnsignale: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Lefzen ziehen, Fixieren, Knurren.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Blick: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Hart, fixierend, Augen weit.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Angst: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Eingezogene Rute, „Walfischauge“ (Weißes im Auge sichtbar).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Wedeln: </a:t>
                      </a:r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Bedeutet Erregung, NICHT Freude!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KÖRPERSPRACHE: SICHER DROHEND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offensiv drohende Hund handelt aus einer Position der (vermeintlichen) Stärke:</a:t>
            </a:r>
            <a:endParaRPr lang="en-US" sz="22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Körper: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Gewicht nach vorne verlagert, Beine durchgestreckt.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Blick: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Hart, fixierend, Augen weit.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Kurzer, stumpfer Mundwinkel, vordere Zähne sichtbar.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„Ich setze mich durch – komm nicht näher!“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42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KÖRPERSPRACHE: UNSICHER DROHEND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Drohen aus Unsicherheit oder Angst (häufigste Lage im Einsatz):</a:t>
            </a:r>
            <a:endParaRPr lang="en-US" sz="22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Körper: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Schwerpunkt nach hinten, geduckte Haltung.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Ohren: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hinten und unten angelegt.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Langer Lippenspalt, Zähne bis zu den Backenzähnen sichtbar.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„Ich habe Angst, aber ich verteidige mich!“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43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DIE ESKALATION: ANGRIFF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0972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10972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46304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Je unsicherer der Hund, desto unberechenbarer die Reaktion unter Stress.</a:t>
            </a:r>
            <a:endParaRPr lang="en-US" sz="240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88036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 ist eine Reaktion auf eine Bedrohung, wenn Flucht nicht möglich scheint.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Hunde nutzen Aggression zur Distanzvergrößerung. Oft wird dieses Verhalten gewählt, weil es in der Vergangenheit funktioniert hat.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Wichtig: Wedeln ist Erregung, keine Freude! Auch ein angreifender Hund kann wedeln.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44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WERKZEUG: DER „VERLÄNGERTE ARM“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Fangstange und ähnliche Geräte:</a:t>
            </a:r>
            <a:endParaRPr lang="en-US" sz="220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Dient als Distanzmittel zwischen Helfer und Tier.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Ermöglicht das Führen oder Fixieren, ohne in die Beißzone zu geraten.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Psychologischer Effekt: Distanz schafft Sicherheit für beide Seiten.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45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WERKZEUG: SCHLINGENLEINE (MOXONLEINE)</a:t>
            </a:r>
            <a:endParaRPr lang="en-US" sz="310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Schnelles Überwerfen möglich (kein Gefummel am Halsband).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Zieht sich bei Zug zu (Stopp-Ring muss vorhanden sein!).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Ideal für die schnelle Sicherung und das Abführen aus Gefahrenzonen.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TAKTISCHES HILFSMITTEL: SCHILD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Schutzschild:</a:t>
            </a:r>
            <a:endParaRPr lang="en-US" sz="22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Physische Barriere zwischen Einsatzkraft und aggressivem Tier.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Ermöglicht das langsame Vorgehen oder Abdrängen.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8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Schützt Beine und Torso vor Bissen und Sprüngen.</a:t>
                      </a:r>
                      <a:endParaRPr lang="en-US" sz="2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47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EXKURS: MAULKÖRBE</a:t>
            </a:r>
            <a:endParaRPr lang="en-US" sz="3400" dirty="0"/>
          </a:p>
        </p:txBody>
      </p:sp>
      <p:graphicFrame>
        <p:nvGraphicFramePr>
          <p:cNvPr id="4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Primär Aufgabe von Fachpersonal (Veterinäramt, Tierschutz).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Feuerwehreinsatz nur, wenn das Tier bereits fixiert ist.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gestresster Hund mit Maulkorb kann bei Hitze (Brand) nicht hecheln: Überhitzungsgefahr!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und mit Maulkor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6511" y="1463040"/>
            <a:ext cx="4239434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Sobaki2016,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DAS RISIKO BEIM „PACKEN“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direkte Packen eines Hundes ist extrem risikobehaftet.</a:t>
            </a:r>
            <a:endParaRPr lang="en-US" sz="18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durch Fachpersonal durchzuführen.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 bei erstarrten Hunden kann es zur explosiven Abwehr kommen.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Hilfsmittel (Decke, Leine) bevorzugen.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49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Wehr üben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50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PRAXISSTATIONEN FÜR DEINE WEHR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Vorschlag für die Übung im Anschluss an die Theorie: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9659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488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FANGSCHLINGE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50392" y="26974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Schlingenleine anlegen, sichern und führen, mit einer Hundetrainerin oder einem Hundeführer.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3409112" y="19659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09112" y="19659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65144" y="21488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KATZE SICHERN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665144" y="26974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 und Decke einsetzen, ohne die Katze direkt zu greifen.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23864" y="19659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23864" y="19659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79896" y="21488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SPERRZONE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6479896" y="26974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Absperrung und Sichtschutz mit Fahrzeugen und Decken aufbauen.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038615" y="19659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38615" y="19659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94647" y="21488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 BEURTEILEN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9294647" y="306324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Fallbeispiele durchsprechen: Tier, Zustand, Umfeld, Besitzer.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51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Hund beim Tierarzt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Veterinarian Pet Alliance  ·  CC BY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Tierrettungs-Krankenwagen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Globetrotter19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Tierrettung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Staffsfire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Katze in der Transportbox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it:Utente:The King of Kings 08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Katze im Baum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Ilmari Karonen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Pferderettung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Helitak430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Rinderherde auf der Straße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Paul The Writer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Königspython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Oliversamson1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Hund mit Maulkorb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Sobaki2016  ·  CC0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Ausbildung „Einsätze mit Tieren“ einer Freiwilligen Feuerwehr in Brandenburg, für die Plattform neutral überarbeitet · BbgBKG, FwDV 100, TierSchG, BGB, StGB · Plattform Feuerwehr Wissen Brandenburg.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Einsätze mit Tieren · Ausbildung  ·  52</a:t>
            </a:r>
            <a:endParaRPr lang="en-US" sz="1000" dirty="0"/>
          </a:p>
        </p:txBody>
      </p:sp>
      <p:sp>
        <p:nvSpPr>
          <p:cNvPr id="10" name="Text 8">
            <a:hlinkClick r:id="rId10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Einsätze mit Tieren</dc:title>
  <dc:subject>PptxGenJS Presentation</dc:subject>
  <dc:creator>Feuerwehr Wissen</dc:creator>
  <cp:lastModifiedBy>Feuerwehr Wissen</cp:lastModifiedBy>
  <cp:revision>1</cp:revision>
  <dcterms:created xsi:type="dcterms:W3CDTF">2026-10-21T09:19:25Z</dcterms:created>
  <dcterms:modified xsi:type="dcterms:W3CDTF">2026-10-21T09:19:25Z</dcterms:modified>
</cp:coreProperties>
</file>