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FO_Altreifenbrand_1996-11-17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CBA_Atemschutzmaske_mit_Filter_Feuerwehr_Hambur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Nomex_flammschutzhaub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FO_Altreifenbrand_1996-11-17.jpg" TargetMode="External"/><Relationship Id="rId2" Type="http://schemas.openxmlformats.org/officeDocument/2006/relationships/hyperlink" Target="https://commons.wikimedia.org/wiki/File:SCBA_Atemschutzmaske_mit_Filter_Feuerwehr_Hamburg.jpg" TargetMode="External"/><Relationship Id="rId3" Type="http://schemas.openxmlformats.org/officeDocument/2006/relationships/hyperlink" Target="https://commons.wikimedia.org/wiki/File:Nomex_flammschutzhaube.jpg" TargetMode="External"/><Relationship Id="rId4" Type="http://schemas.openxmlformats.org/officeDocument/2006/relationships/hyperlink" Target="https://feuerwehr-wissen-bb.de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EINSATZSTELLEN-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HYGIENE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Ruß, Schadstoffe und Schwarz-Weiß-Trennung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und Grundsatz.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Hygiene im Einsatz.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Einsatz.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erklären, warum Ruß und Rauch gefährlich sind,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Schutzkleidung richtig ablegen und verpacken,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wissen, wann ein Eintrag nötig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GEFAHREN UND GRUNDSATZ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 BELASTET UNS?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BRANDRAUCH UND RUSS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Enthalten immer gesundheitsschädliche, auch krebserzeugende Stoffe.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GLASSTAUB UND FASERN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Sägen von Verbundsicherheitsglas und beim Trennen von Faserverbundwerkstoffen.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KÖRPERFLÜSSIGKEITEN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Hilfeleistung mit Patientenkontakt.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WARUM BRANDRAUCH SO TÜCKISCH IST</a:t>
            </a:r>
            <a:endParaRPr lang="en-US" sz="3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heißen Rauch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die Stoffe gasförmig. Nach dem Abkühlen haften sie an Ruß, Kondensat und Asche.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Gasförmige Stoffe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verflüchtigen sich in kurzer Zeit aus der Kleidung. Die Maßnahmen zielen deshalb vor allem auf sichtbare Verschmutzung.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Risiko: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die Stoffe aufnimmt, bekommt nicht automatisch Krebs, aber das Risiko steigt.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Latenz: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Erkrankungen treten oft erst nach Jahrzehnten auf.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geräteträger im Einsat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3891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88876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Nassauer27,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DER GRUNDSATZ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Verschleppung von Schadstoffen wird durch technische und organisatorische Maßnahmen verhindert. Einsatzstellenhygiene gilt für jeden Einsatz mit Innenangriff unter Atemschutz.</a:t>
            </a:r>
            <a:endParaRPr lang="en-US" sz="1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muss früh eingerichtet werden und automatisch ablaufen.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ist eine Pflicht des Arbeits- und Gesundheitsschutzes.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Hygiene ist Eigenschutz.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HYGIENE IM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7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HANDSCHUHE UND ATEMSCHUTZ BEI HILFELEISTUNG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Infektionsschutzhandschuhe: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mit möglichem Patientenkontakt, unter den Feuerwehrhandschuhen. Zur Erstversorgung werden die Feuerwehrhandschuhe abgelegt.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Verbundsicherheitsglas sägen: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Halbmaske mindestens FFP2, Schutzbrille, Gesichtsschutz am Helm, Gehörschutz.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Faserverbundwerkstoffe (zum Beispiel Carbon):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Halbmaske FFP3.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mas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371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87117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Wiki-observer,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WENIGER KONTAMINATION DURCH TAKTIK</a:t>
            </a:r>
            <a:endParaRPr lang="en-US" sz="31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Alles, was den Innenangriff kleiner oder kürzer macht,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verringert die Belastung.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Erstangriff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 das Fenster von außen.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Schneidlöschverfahren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 die Tür des Brandraums.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Lüfter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Angriffsrichtung beim Innenangriff.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Fahrzeuge außerhalb der Rauchzone aufstellen.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Rauch darf nicht in Mannschaftskabine und Geräteräume ziehen.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ATEMSCHUTZ AUCH NACH „FEUER AUS“</a:t>
            </a:r>
            <a:endParaRPr lang="en-US" sz="3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Solange die Brandstelle warm ist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(ein bis zwei Stunden nach „Feuer aus“), trägt man im verrauchten Bereich Atemschutz.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Nachlöscharbeiten, Aufräumen und Kontrollen: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 Schutz gegen Kontamination und Inkorporation.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AUSSTATTUNG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HYGIENEBOARD ODER GERÄTESATZ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971800"/>
            <a:ext cx="21015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Grobdekontamination für Haut und Geräte auf den erstausrückenden Löschfahrzeugen.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HYGIENESET JE PERSON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anliegende Schutzbrille, FFP3-Maske, Einmalhandschuhe.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WECHSELKLEIDUNG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479896" y="2606040"/>
            <a:ext cx="21015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Trainingsanzug, Dienstkleidung oder Overall auf Löschfahrzeugen oder Hygienefahrzeugen.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HYGIENETÜCHER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glatte Flächen wie Helm, Funkgerät und Handlampe.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HAUBE UND HANDSCHUHE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Feuerschutzhauben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 besonders dichtem Gewebe: Studien zeigen, dass Partikel durch normale Hauben an Hals und Gesicht dringen.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Handschuhe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werden stark verschmutzt und sollten waschbar sein.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aus dem Löschwassertank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kein Trinkwasser. Für die Körperreinigung Trinkwasser nehmen, sonst die Haut desinfizieren.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lammschutzhaub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9553" y="1463040"/>
            <a:ext cx="3753349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unbekannt,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DEM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WANN WIRD ABGELEGT?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Kontamination erkennen: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schwarzem Ruß oder mit einer Wischprobe, zum Beispiel am Helm.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Sichtbar verschmutzte Überkleidung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an der Einsatzstelle abgelegt und verpackt.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Ersatzbekleidung anziehen.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Kleidung unter der Schutzkleidung ist meist nicht so stark verschmutzt.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ENTKLEIDEN: DIE REIHENFOLGE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 ab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sofern keine Helm-Masken-Kombination.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Atemschutzgerät ab,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Atemanschluss bleibt angeschlossen. Schutzhandschuhe aus, Einmalhandschuhe an.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Überjacke aus.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Feuerschutzhaube von hinten über die Maske ziehen, Haube und Maske zusammen abnehmen.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FFP3-Maske auf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für die restlichen Arbeiten. Überhose und Stiefel aus.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Kleidung samt Handschuhen verpacken,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Stiefel und Helm reinigen.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VERPACKEN UND TRANSPORTIEREN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Schutzkleidung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Wickel-Waschbeutel oder luftdichten Foliensack. Vorher Taschen leeren, Verschlüsse schließen. Beim Verpacken Einmalhandschuhe und FFP3.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Umkleiden nicht im Mannschaftsraum: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besser nahes Gebäude, Laderaum eines Logistikfahrzeugs oder Zelt.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Kontaminierte Ausrüstung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(verpackte Kleidung, Atemschutzgeräte, Schläuche) außerhalb des Mannschaftsraums oder luftdicht verpackt fahren.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IM FEUERWEHRHAUS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PSA reinigen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Herstellerangaben und dem Verfahren vor Ort. Verdreckte PSA wird nie weiter benutzt, nur weil die Reinigung dauert.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Duschen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Unterkleidung wechseln, falls nötig.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Stiefel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grob an der Einsatzstelle, gründlich an der Stiefelwaschanlage reinigen.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Schläuche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Freien oder unter Wasser zwischenlagern und nass halten, damit kein Staub fliegt. Mit Handschuhen anfassen.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Exposition dokumentieren. </a:t>
                      </a:r>
                      <a:pPr indent="0" marL="0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DOKUMENTATION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18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KREBSRISIKO UND EXPOSITIONSVERZEICHNIS</a:t>
            </a:r>
            <a:endParaRPr lang="en-US" sz="31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Brandrauch, Ruß und Rückstände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enthalten krebserzeugende Stoffe wie PAK und Benzol, Asbest ähnlich.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Gefahrstoffverordnung (§ 10a):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personenbezogenes Expositionsverzeichnis für Tätigkeiten mit bestimmten krebserzeugenden Stoffen.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Pflichten des Trägers: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Verzeichnis führen, mindestens 40 Jahre aufbewahren, den Betroffenen ihren Teil aushändigen, wenn sie ausscheiden.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Zentrale Expositionsdatenbank (ZED)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DGUV: kostenfrei, datenschutzkonform, mindestens 40 Jahre.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WANN IST EIN EINTRAG NÖTIG?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JA, WENN …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Rauchschicht bei Brandbekämpfung oder Nachlöscharbeit, sichtbare Beaufschlagung der Schutzkleidung mit Rauch oder Ruß, Asbestfasern durch mechanische Arbeit, oder die Höhe der Exposition unbekannt ist.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EINTRAG, WENN …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geringe Gefährdung: kleine Menge, kurze Dauer, günstiger Wind. Zum Beispiel kleiner Brand im Freien mit wenig Rauch oder Restlöscharbeiten. Immer eine Einzelfallentscheidung.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20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ATEMSCHUTZNACHWEIS UND EXPOSITION GEMEINSAM</a:t>
            </a:r>
            <a:endParaRPr lang="en-US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Arbeitshilfe KoAtEx-Dok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DGUV: Atemschutznachweis nach FwDV 7 und Expositionsverzeichnis in einer Tabelle.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Erfasst: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Einsatzszenario und -art, Gefahrstoff, je Person Dauer, Zeit unter Atemschutz, Art des Atemschutzes und Gerätenummern.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das gleichwertig schon regelt,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braucht die Arbeitshilfe nicht.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FRÜH EINRICHTEN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läuft automatisch, bei jedem Innenangriff.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SCHWARZ UND WEISS TRENNEN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Kontaminiertes an der Einsatzstelle ablegen und luftdicht verpacken, nicht im Mannschaftsraum.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REINIGEN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Duschen, Wäsche, Stiefel, Schläuche nass halten.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DOKUMENTIEREN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Exposition eintragen, mindestens 40 Jahre aufbewahren.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Ablegen übst du mit der Ausrüstung deiner Wache.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22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Atemschutzgeräteträger im Einsatz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Nassauer27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Atemschutzmaske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Wiki-observer  ·  CC BY-SA 3.0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Flammschutzhaube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unbekannt  ·  CC BY-SA 2.0 de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 Einsatzstellenhygiene) · DFV-Empfehlung zur Einsatzstellenhygiene, DGUV Information 205-035, Gefahrstoffverordnung § 10a. Abläufe und Ausstattung richten sich nach deinem Träger und den Herstellerangaben.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Einsatzstellenhygiene · Schadstoffe · Ausbildung  ·  23</a:t>
            </a:r>
            <a:endParaRPr lang="en-US" sz="1000" dirty="0"/>
          </a:p>
        </p:txBody>
      </p:sp>
      <p:sp>
        <p:nvSpPr>
          <p:cNvPr id="10" name="Text 8">
            <a:hlinkClick r:id="rId4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Einsatzstellenhygiene</dc:title>
  <dc:subject>PptxGenJS Presentation</dc:subject>
  <dc:creator>Feuerwehr Wissen</dc:creator>
  <cp:lastModifiedBy>Feuerwehr Wissen</cp:lastModifiedBy>
  <cp:revision>1</cp:revision>
  <dcterms:created xsi:type="dcterms:W3CDTF">2026-10-21T10:49:11Z</dcterms:created>
  <dcterms:modified xsi:type="dcterms:W3CDTF">2026-10-21T10:49:11Z</dcterms:modified>
</cp:coreProperties>
</file>