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notesMasterIdLst>
    <p:notesMasterId r:id="rId5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Kernaussage der Lernunterlage zur Ausbildungsgestaltung: Eine Übung braucht Wiederholung und ein sichtbares Ergebnis. Der Zugdienst ist der Termin, an dem Gruppen, Führung und Wasserversorgung gemeinsam gefordert werden.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Einsatzuebung_neusserling_0036_(37816068476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18-06-15_Abschnitts%C3%BCbung_5_Halbenrain_(41950121805).jpg" TargetMode="External"/><Relationship Id="rId4" Type="http://schemas.openxmlformats.org/officeDocument/2006/relationships/hyperlink" Target="https://commons.wikimedia.org/wiki/File:Einsatzuebung_neusserling_0036_(37816068476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8-1.jpg"/><Relationship Id="rId3" Type="http://schemas.openxmlformats.org/officeDocument/2006/relationships/image" Target="../media/image-8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Einsatzleitun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HL_Pflichtbereichs%C3%BCbung_in_Piberschlag_10.04.2018_(39582423670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%C3%9Cbung_Feuerwehr_Marbach_an_der_Donau.jpg" TargetMode="External"/><Relationship Id="rId4" Type="http://schemas.openxmlformats.org/officeDocument/2006/relationships/hyperlink" Target="https://commons.wikimedia.org/wiki/File:2025-07-10-Waldbrand%C3%BCbung-3652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23-1.jpg"/><Relationship Id="rId3" Type="http://schemas.openxmlformats.org/officeDocument/2006/relationships/image" Target="../media/image-23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16-10-08_Bezirks%C3%BCbergreifende_%C3%9Cbung_im_Schwabeck,_Frankenfels_(05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md-as-%C3%BCbung-vormittag_(34151635380).jpg" TargetMode="External"/><Relationship Id="rId4" Type="http://schemas.openxmlformats.org/officeDocument/2006/relationships/hyperlink" Target="https://commons.wikimedia.org/wiki/File:Einsatzuebung_neusserling_0029_(37816070336)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38-1.jpg"/><Relationship Id="rId3" Type="http://schemas.openxmlformats.org/officeDocument/2006/relationships/image" Target="../media/image-38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Einsatzuebung_neusserling_0036_(37816068476).jpg" TargetMode="External"/><Relationship Id="rId2" Type="http://schemas.openxmlformats.org/officeDocument/2006/relationships/hyperlink" Target="https://commons.wikimedia.org/wiki/File:2018-06-15_Abschnitts%C3%BCbung_5_Halbenrain_(41950121805).jpg" TargetMode="External"/><Relationship Id="rId3" Type="http://schemas.openxmlformats.org/officeDocument/2006/relationships/hyperlink" Target="https://commons.wikimedia.org/wiki/File:Einsatzleitung.jpg" TargetMode="External"/><Relationship Id="rId4" Type="http://schemas.openxmlformats.org/officeDocument/2006/relationships/hyperlink" Target="https://commons.wikimedia.org/wiki/File:THL_Pflichtbereichs%C3%BCbung_in_Piberschlag_10.04.2018_(39582423670).jpg" TargetMode="External"/><Relationship Id="rId5" Type="http://schemas.openxmlformats.org/officeDocument/2006/relationships/hyperlink" Target="https://commons.wikimedia.org/wiki/File:%C3%9Cbung_Feuerwehr_Marbach_an_der_Donau.jpg" TargetMode="External"/><Relationship Id="rId6" Type="http://schemas.openxmlformats.org/officeDocument/2006/relationships/hyperlink" Target="https://commons.wikimedia.org/wiki/File:2025-07-10-Waldbrand%C3%BCbung-3652.jpg" TargetMode="External"/><Relationship Id="rId7" Type="http://schemas.openxmlformats.org/officeDocument/2006/relationships/hyperlink" Target="https://commons.wikimedia.org/wiki/File:2016-10-08_Bezirks%C3%BCbergreifende_%C3%9Cbung_im_Schwabeck,_Frankenfels_(05).jpg" TargetMode="External"/><Relationship Id="rId8" Type="http://schemas.openxmlformats.org/officeDocument/2006/relationships/hyperlink" Target="https://commons.wikimedia.org/wiki/File:Fmd-as-%C3%BCbung-vormittag_(34151635380).jpg" TargetMode="External"/><Relationship Id="rId9" Type="http://schemas.openxmlformats.org/officeDocument/2006/relationships/hyperlink" Target="https://commons.wikimedia.org/wiki/File:Einsatzuebung_neusserling_0029_(37816070336).jpg" TargetMode="External"/><Relationship Id="rId10" Type="http://schemas.openxmlformats.org/officeDocument/2006/relationships/hyperlink" Target="https://feuerwehr-wissen-bb.de" TargetMode="External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ZUGDIENST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EINSATZÜBUNG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 üben, wirksam auswerten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Anregung, keine Vorschrift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gemeinsam üben.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470861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70861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6893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2726893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 planen.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347362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7362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3394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03394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und Aufgaben.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23864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Durchführung.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100365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00365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56397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56397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9976866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76866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32898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6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0232898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Übung mit Ziel, Rollen und Sicherheit planen,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Lage steigern, ohne die Gruppe zu überfordern,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Übung kurz und konstruktiv auswerten.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33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</a:t>
            </a:r>
            <a:endParaRPr lang="en-US" sz="1000" dirty="0"/>
          </a:p>
        </p:txBody>
      </p:sp>
      <p:sp>
        <p:nvSpPr>
          <p:cNvPr id="34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WARUM GEMEINSAM ÜBEN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Probe, Übung und typische Schwächen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ÜBEN HEISST BESSER WERDEN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0972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0972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jeden Abend ein neues Thema nur probiert, übt nicht.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880360"/>
          <a:ext cx="658368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61722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Wiederholen: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derselbe Ablauf mehrmals, jedes Mal etwas besser.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Messen: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 oder Ergebnis, verglichen mit dem eigenen letzten Mal.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Zusammenführen: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Zugdienst arbeiten alle Gruppen zum ersten Mal richtig zusammen.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9" name="Image 0" descr="Übungsstelle mit Drehleiter und Löschfahrzeug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2880360"/>
            <a:ext cx="4099255" cy="273283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98080" y="5649773"/>
            <a:ext cx="409925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</a:t>
            </a:r>
            <a:endParaRPr lang="en-US" sz="1000" dirty="0"/>
          </a:p>
        </p:txBody>
      </p:sp>
      <p:sp>
        <p:nvSpPr>
          <p:cNvPr id="12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PROBE ODER ÜBUNG?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PROBE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kommt von „probieren“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 weiß nicht, ob es klappt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 gibt nur einen Versuch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jedes Mal ein anderes Thema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ÜBUNG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kommt von „üben“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Verfahren funktioniert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Wiederholen macht sicherer und schneller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 Termine zum selben Thema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Ausbildungsplan muss Zeit lassen, aus Fehlern zu lernen und es beim nächsten Mal besser zu machen.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5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TYPISCHE SCHWÄCHEN VON EINSATZÜBUNGEN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HÖRSAALSTIL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Vorschriften vorlesen, Geschichten aus dem Einsatz. Das bleibt kaum hängen.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BESCHAULICHES WERKELN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aufbauen, abbauen, einpacken. Ohne Ziel und ohne Druck.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ENDE ZU FRÜH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Wasser läuft, dann wird abgebaut. Im Einsatz beginnt dort die eigentliche Arbeit.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4142232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414223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32511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SICHERE LAGE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873752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Übungsleitung wählt, was sie beherrscht. Die Trupps scheitern nie und lernen wenig.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4142232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414223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32511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IMMER DASSELBE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873752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Jahren derselbe Löschangriff am selben Ort. Das ist langweilig.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4142232"/>
            <a:ext cx="349697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414223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32511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 ERGEBNIS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873752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weiß am Ende, was besser war als beim letzten Mal.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6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WAS DER ZUGDIENST LEISTET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MEHRERE GRUPPEN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Einheiten arbeiten unter einer Führung. Aufgaben müssen aufgeteilt werden.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FÜHRUNGSEBENEN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Zugführer, Gruppenführer, Truppführer: jede Ebene übt ihre eigene Aufgabe.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SCHNITTSTELLEN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Wasserversorgung, Funk, Ablösung und Nachführen von Kräften klappen nur gemeinsam.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NACHBARWEHREN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 Wehren üben mit dem Nachbarort. So ist der Ernstfall nicht das erste Treffen.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kleinen Wehren heißt „Zug“: so viele Kräfte zusammenbringen, wie im Ernstfall gemeinsam ausrücken.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7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SO SIEHT EINE ÜBUNG AUS</a:t>
            </a:r>
            <a:endParaRPr lang="en-US" sz="3400" dirty="0"/>
          </a:p>
        </p:txBody>
      </p:sp>
      <p:pic>
        <p:nvPicPr>
          <p:cNvPr id="5" name="Image 0" descr="Führung am Einsatzfahrzeug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BFV Radkersburg, CC BY-SA 2.0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 am Einsatzfahrzeug</a:t>
            </a:r>
            <a:endParaRPr lang="en-US" sz="1600" dirty="0"/>
          </a:p>
        </p:txBody>
      </p:sp>
      <p:pic>
        <p:nvPicPr>
          <p:cNvPr id="8" name="Image 1" descr="Übungsstelle mit Drehleiter und Löschfahrzeuge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Übungsstelle mit mehreren Fahrzeugen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Fahrzeuge, klare Führung, eine Übungsleitung, die beobachtet.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8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ÜBUNGSARTEN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PLANBESPRECHUNG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an Karte oder Tisch durchsprechen. Wenig Aufwand, gut für Führungskräfte.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ALARMÜBUNG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Ausrücken und Antreten üben, ohne Aufbau. Kurz und oft möglich.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STATIONSÜBUNG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wechseln zwischen Stationen. Viele Themen, wenige Ausbilder.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VOLLÜBUNG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mit Einsatzablauf vom Alarm bis zum Abbau. Ein ganzer Samstag.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449824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449824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449824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 IM ORT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Sichtbare Übung als Ziel am Ende eines Themenblocks. Anerkennung für die Mannschaft.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9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ÜBUNG PLANEN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Ziele, Rollen, Absprachen, Sicherheit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VON DER IDEE ZUR ÜBUNG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soll nach der Übung besser sein? Ein bis drei Ziele.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Ort, Szenario und Steigerung festlegen.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ABSPRACHEN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Eigentümer, Leitstelle, Nachbarn, Verkehr.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DURCHFÜHRUNG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Einweisung, Alarm, Einsatz, Beobachtung.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AUSWERTUNG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Nachbesprechung und drei Verbesserungen.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11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DAS ZIEL FESTLEGEN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KONKRET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„Löschangriff üben“, sondern „Wasser am Strahlrohr in unter vier Minuten“.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MESSBAR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Zeit, Anzahl oder Ergebnis, das sofort ablesbar und wiederholbar ist.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FÜR DIE ZIELGRUPPE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Truppleute, Truppführer und Zugführer brauchen unterschiedliche Aufgaben.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persönliche Messlatte: Vergleich mit dem eigenen letzten Mal, nicht mit anderen Gruppen.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12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LERNZIELE FORMULIEREN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 für gute Lernziele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12598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259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Wasserförderung: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Das Wasser ist in der geplanten Zeit an der Einsatzstelle.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94436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310438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1043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944368"/>
            <a:ext cx="99056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Alle Meldungen laufen in Funkbetriebssprache und werden quittiert.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92277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40827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40827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922776"/>
            <a:ext cx="99056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Der Gruppenführer gibt Aufträge vollständig und lässt sie wiederholen.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901184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506120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50612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901184"/>
            <a:ext cx="99056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Jeder Trupp trägt vollständige PSA und meldet den Rückweg.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13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ROLLEN BEI DER ÜBUNG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046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ROLLE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AUFGABE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Übungsleitung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Plant, weist ein, spielt Lage ein, entscheidet über den Abbruch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Beobachter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Schaut auf eine Funktion oder einen Trupp, ohne einzugreifen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Sicherheitsposten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Achtet nur auf Sicherheit, darf jederzeit stoppen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Darsteller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Verletzte, Anwohner, Presse: machen die Lage lebendig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Zeitnehmer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Notiert Zeiten für die Messlatte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Fotograf und Protokoll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Bilder für die Nachbesprechung, Notizen zur Dokumentation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DIE ÜBUNGSLEITUNG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 allein,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führt aber die Übung nicht als Einsatzleiter.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Kennt die Lage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besser als alle Teilnehmer und hat Plan B.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Hält sich zurück,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solange die Sicherheit gewahrt ist.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nicht Teil der Einheit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darf deshalb jederzeit unterbrechen.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Einsatzleitung an der Einsatzstel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839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8358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Umschattiger,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ABSPRACHEN UND VORBEREITUNG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Eigentümer des Übungsobjekts einverstanden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Behörden und Nachbarn bei Bedarf informiert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Leitstelle über die Übung unterrichtet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 beim Träger angemeldet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Verkehrsraum gesichert, falls genutzt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Wetter und Plan B geklärt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Verpflegung und Toiletten geplant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Unterlagen und Beobachtungsbögen gedruckt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Übung muss als Übung erkennbar sein: Schilder, Westen, klare Absprache.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16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SICHERHEIT HAT VORRANG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Übungsziel ist nie wichtiger als die Gesundheit. Jeder darf „Stopp“ rufen.</a:t>
            </a:r>
            <a:endParaRPr lang="en-US" sz="18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Echtbrand: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Brandversuche ohne Brandübungsanlage und Ausbildung.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gültiger Eignung und Überwachung.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 nur abgesichert, keine Blaulichtfahrt.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Höhe und Hydraulik: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Ausbildung und Sicherung.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9" name="Image 0" descr="Steckleiter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3728" y="3749040"/>
            <a:ext cx="3356225" cy="22402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4360" y="6025896"/>
            <a:ext cx="5394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17</a:t>
            </a:r>
            <a:endParaRPr lang="en-US" sz="1000" dirty="0"/>
          </a:p>
        </p:txBody>
      </p:sp>
      <p:sp>
        <p:nvSpPr>
          <p:cNvPr id="12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STOPPWORT UND ABBRUCH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STOPPWORT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Vorher festlegen, zum Beispiel „Übung Stopp“. Alle wiederholen es per Funk.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ABBRUCHGRÜNDE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Verletzung, Gefahr für Unbeteiligte, echter Einsatz, Wetterumschwung, defektes Gerät.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ECHTER EINSATZ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 sofort beenden, Fahrzeuge einsatzbereit machen, Leitstelle informieren.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DANACH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 klären, entscheiden, ob die Übung fortgesetzt oder auf einen anderen Termin verschoben wird.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 UND AUFGABEN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Steigern, einspielen, Aufgaben verteilen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19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LAGE IN DREI STUFEN STEIGERN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3515258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BASIS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31494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 mit Wasserversorgung. Alle Gruppen kennen den Ablauf.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38218" y="2514600"/>
            <a:ext cx="3515258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51460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39386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4539386" y="331927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STANDARD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39386" y="3840480"/>
            <a:ext cx="31494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Zusätzlich Menschenrettung und Absicherung. Mehr Abstimmung nötig.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082077" y="2011680"/>
            <a:ext cx="3515258" cy="301752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82077" y="2011680"/>
            <a:ext cx="3515258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83245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8283245" y="281635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ERWEITERT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83245" y="3337560"/>
            <a:ext cx="31494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Zweite Lage, Zugführung, Funkdisziplin und Nachführen von Kräften.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20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LAGEBAUSTEINE ZUM KOMBINIEREN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937760"/>
                <a:gridCol w="3474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BAUSTEIN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BEISPIEL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PRÜFT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Zimmerbrand mit Verrauchung (Nebel)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Löschangriff, Erkundung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Menschenrettung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Vermisste Person im Obergeschoss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Trupps, Leiter, Atemschutz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Wasserversorgung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Hydrant weit entfernt, Gewässer in der Nähe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Schlauchstrecke, Pumpe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Technische Hilfe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Pkw in Böschung, Person eingeklemmt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Absicherung, Rettung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Umwelt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Auslaufende Flüssigkeit, Ölspur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Ölsperre, Meldung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Betreuung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Betroffene Anwohner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Kommunikation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EINSPIELUNGEN: DIE LAGE ÄNDERT SICH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WIND DREHT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Rauch zieht zu Nachbarn. Neue Absicherung nötig.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 FÄLLT AUS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 leer oder Pumpe ausgefallen. Alternative suchen.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NEUE MELDUNG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weitere Person wird vermisst. Auftrag neu verteilen.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FAHRZEUG FÄLLT AUS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steht nicht zur Verfügung. Improvisieren.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PRESSE UND ANGEHÖRIGE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5065776"/>
            <a:ext cx="303977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Passanten fragen nach. Wer spricht mit ihnen?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ZWEITER NOTRUF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Parallele Lage in der Nähe. Kräfte aufteilen.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22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ÜBUNGEN IN DER PRAXIS</a:t>
            </a:r>
            <a:endParaRPr lang="en-US" sz="3400" dirty="0"/>
          </a:p>
        </p:txBody>
      </p:sp>
      <p:pic>
        <p:nvPicPr>
          <p:cNvPr id="5" name="Image 0" descr="Menschenrettung über das Dach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Bexl,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Menschenrettung über das Dach</a:t>
            </a:r>
            <a:endParaRPr lang="en-US" sz="1600" dirty="0"/>
          </a:p>
        </p:txBody>
      </p:sp>
      <p:pic>
        <p:nvPicPr>
          <p:cNvPr id="8" name="Image 1" descr="Waldbrandübung der Feuerweh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Superbass,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Waldbrandübung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realistischer die Aufgabe, desto stärker der Lerneffekt.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23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VIER BEISPIELLAGEN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Zimmerbrand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Vermisste Person im Obergeschoss, zwei Trupps, Leiter, Wasserversorgung.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187288" y="137160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87288" y="137160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137160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7330288" y="137160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in Böschung, Person eingeklemmt, Absicherung, Brandschutz.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94360" y="310896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1737360" y="310896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Lange Wasserstrecke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Pumpen, Strecke über 300 Meter, Funk, Ablösung.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6187288" y="3108960"/>
            <a:ext cx="541004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7288" y="3108960"/>
            <a:ext cx="64008" cy="15544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0168" y="3108960"/>
            <a:ext cx="868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7330288" y="3108960"/>
            <a:ext cx="41298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</a:t>
            </a:r>
            <a:endParaRPr lang="en-US" sz="19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Ortsrand, Wind, Wasserentnahme aus Gewässer, Pendelverkehr.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AUFGABEN JE FUNKTION</a:t>
            </a:r>
            <a:endParaRPr lang="en-US" sz="3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8046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FUNKTION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AUFGABE IN DER ÜBUNG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Zugführer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Lage beurteilen, Abschnitte bilden, Gruppen führen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Erkunden, Aufträge geben, Meldungen abgeben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Maschinist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bedienen, Wasserversorgung sichern, Funk halten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Angriffstrupp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Vorgehen, Menschen retten, Rückweg melden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Wasser- und Schlauchtrupp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entnehmen, Schlauchleitungen verlegen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Meldungen weitergeben, Skizze führen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GUTE UND SCHWACHE EINSPIELUNGEN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GUT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einzeln, kurz, klar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passen zur Lage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verlangen eine Entscheidung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lassen sich vorher abstimmen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SCHWACH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5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gleichzeitig mehrere Probleme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zufällig oder unrealistisch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lösen sich von selbst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gefährden die Sicherheit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Besser eine Einspielung, die wirkt, als fünf, die niemand beachtet.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26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3.8 FALLBEISPIEL: DIE ÜBUNG ENDET BEIM „WASSER MARSCH“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Löschangriff am Feuerwehrhaus. Wasser läuft, nach zehn Minuten wird abgebaut.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PROBLEM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gab keine Menschenrettung, keine Einspielung und keine Auswertung. Die Trupps haben nichts gelernt.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BESSER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„Wasser marsch“ eine zweite Aufgabe einspielen, zum Beispiel Wasserausfall oder neue Meldung.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DURCHFÜHRUNG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Einweisung, Anfahrt, Beobachtung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28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ABLAUF EINER VOLLÜBUNG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41732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417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Sicherheit, Stoppwort, Rollen, Ziele.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075688"/>
            <a:ext cx="1100297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07568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075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075688"/>
            <a:ext cx="9905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Alarmierung: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wie im Einsatz, mit Übungskennung.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2734056"/>
            <a:ext cx="1100297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27340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27340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2734056"/>
            <a:ext cx="9905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Anfahrt: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ohne Sonderrechte, mit Einsatzablauf.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3392424"/>
            <a:ext cx="1100297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33924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3924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3392424"/>
            <a:ext cx="9905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Erkundung und Einsatz: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Aufträge, Meldungen, Einspielungen.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4050792"/>
            <a:ext cx="1100297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05079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40507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4050792"/>
            <a:ext cx="9905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Übungsende: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Abbruch durch die Übungsleitung.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594360" y="4709160"/>
            <a:ext cx="1100297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7240" y="470916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7240" y="4709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554480" y="4709160"/>
            <a:ext cx="9905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Abbau: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Material zählen, Gerät pflegen.</a:t>
            </a:r>
            <a:endParaRPr lang="en-US" sz="2200" dirty="0"/>
          </a:p>
        </p:txBody>
      </p:sp>
      <p:sp>
        <p:nvSpPr>
          <p:cNvPr id="29" name="Shape 27"/>
          <p:cNvSpPr/>
          <p:nvPr/>
        </p:nvSpPr>
        <p:spPr>
          <a:xfrm>
            <a:off x="594360" y="5367528"/>
            <a:ext cx="11002975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7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1554480" y="5367528"/>
            <a:ext cx="9905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Nachbesprechung: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im Feuerwehrhaus, kurz und konstruktiv.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29</a:t>
            </a:r>
            <a:endParaRPr lang="en-US" sz="1000" dirty="0"/>
          </a:p>
        </p:txBody>
      </p:sp>
      <p:sp>
        <p:nvSpPr>
          <p:cNvPr id="34" name="Text 3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DIE EINWEISUNG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 ZUERST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Stoppwort, Gefahrenbereiche, Verbote und Notfallplan vorlesen.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 NENNEN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soll geübt werden? Die Lösung wird nicht verraten.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ROLLEN KLÄREN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führt, wer beobachtet, wer darf eingreifen?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der Einweisung kennt jeder die Regeln, aber nicht den Verlauf.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30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ANFAHRT OHNE SONDERRECHTE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Sonderrechte und Wegerecht gelten nur im echten Einsatz, nicht in der Übung.</a:t>
            </a:r>
            <a:endParaRPr lang="en-US" sz="18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Blaulicht,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Martinshorn.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Straßenverkehrsordnung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gilt voll.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Anfahrt ruhig,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aber als Teil der Übung bewerten.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Ziel anfahren,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hetzen.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31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BEOBACHTEN, OHNE EINZUGREIFEN</a:t>
            </a:r>
            <a:endParaRPr lang="en-US" sz="34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Beobachter stehen am Rand,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im Weg.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notieren,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statt zu korrigieren.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nennen Fakten: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was, wann, wie lange.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greifen nur ein,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die Sicherheit es verlangt.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öschangriff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Ing. Günter Tuder, A-3213 Frankenfels,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FUNK UND MELDUNGEN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ÜBUNGSKENNUNG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Meldung beginnt mit „Übung“, damit sie nicht für einen echten Einsatz gehalten wird.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LAGEMELDUNG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 und knapp: Lage, Maßnahmen, Bedarf. Der Zugführer wiederholt sie.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QUITTIEREN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Auftrag wird wiederholt. So gehen keine Aufträge verloren.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Funkdisziplin ist ein guter Beobachtungspunkt für den Nachbericht.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33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BEOBACHTUNGSPUNKTE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Truppweises Vorgehen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 PSA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Funkbetriebssprache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Aufträge wiederholt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379976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4270248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Lagemeldung abgegeben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Rückweg und Überwachung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gesichert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sachgerecht benutzt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Zusammenarbeit der Gruppen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6278728" y="4379976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81648" y="4270248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bis Wasser am Strahlrohr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Beobachter höchstens drei Punkte: Sonst sieht niemand mehr etwas.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34</a:t>
            </a:r>
            <a:endParaRPr lang="en-US" sz="1000" dirty="0"/>
          </a:p>
        </p:txBody>
      </p:sp>
      <p:sp>
        <p:nvSpPr>
          <p:cNvPr id="29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4.7 WANN GREIFT DIE ÜBUNGSLEITUNG EIN?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SOFORT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jeder Gefahr für Menschen. Dann „Übung Stopp“.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LAUFEN LASSEN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taktischen Fehlern. Daraus lernen die Trupps am meisten.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NUR AUF ANFRAGE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Hilfe oder Hinweise geben nur, wenn die Gruppe fragt oder nicht weiterkommt.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sind Lernanlass, solange niemand gefährdet wird.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35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4.8 ÜBUNGSENDE UND ABBAU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ENDE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Übungsleitung beendet die Übung und meldet es per Funk.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ZÄHLEN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Personen und alle Geräte zählen. Nichts bleibt liegen.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PFLEGEN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Schläuche reinigen, Fahrzeuge auffüllen, Geräte prüfen.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SAMMELN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Teilnehmer treffen sich zur Nachbesprechung im Feuerwehrhaus.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Kurz, konstruktiv, mit Ergebnis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NACHBESPRECHUNG IM FEUERWEHRHAUS</a:t>
            </a:r>
            <a:endParaRPr lang="en-US" sz="3100" dirty="0"/>
          </a:p>
        </p:txBody>
      </p:sp>
      <p:pic>
        <p:nvPicPr>
          <p:cNvPr id="5" name="Image 0" descr="Übungseinweisung vor dem Feuerwehrhau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 und Besprechung vor dem Haus</a:t>
            </a:r>
            <a:endParaRPr lang="en-US" sz="1600" dirty="0"/>
          </a:p>
        </p:txBody>
      </p:sp>
      <p:pic>
        <p:nvPicPr>
          <p:cNvPr id="8" name="Image 1" descr="Beobachter mit Unterlagen bei einer Übu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001" y="1325880"/>
            <a:ext cx="500634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Beobachter mit Unterlagen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am Übungsobjekt auswerten: Im Haus ist es ruhiger und alle sitzen.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38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DREI FRAGEN FÜR DIE AUSWERTUNG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LIEF GUT?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Zuerst das Positive. Das motiviert und zeigt, was beibehalten wird.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WAR SCHWIERIG?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Ehrliche Antworten der Beteiligten, bevor Beobachter sprechen.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MACHEN WIR ANDERS?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Vorschläge für das nächste Mal, jeder darf einen nennen.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39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SO LÄUFT DIE NACHBESPRECHUNG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BETEILIGTE ZUERST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Gruppenführer und Trupps schildern ihren Eindruck.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BEOBACHTER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Fakten aus den Beobachtungsbögen, ohne Wertung.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ÜBUNGSLEITUNG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Ergänzt, was sie gesehen hat, und fasst zusammen.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DREI VERBESSERUNGEN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einigt sich auf höchstens drei Punkte.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40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VON DER BEOBACHTUNG ZUR MASSNAHME</a:t>
            </a:r>
            <a:endParaRPr lang="en-US" sz="31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3840480"/>
                <a:gridCol w="38404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BEOBACHTUNG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FRAGE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MASSNAHME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kam erst nach acht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 ging Zeit verloren?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Schlauchstrecke nächste Woche wiederholen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 kaum quittiert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Warum wurde nicht wiederholt?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Funkübung im Dienstabend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Atemschutztrupp ohne Rückweg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war verantwortlich?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 in der Einweisung betonen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 haben sich nicht abgesprochen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führte?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Zugführer-Training mit Planbesprechung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5.5 WENIGER IST MEHR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VERBESSERUNGEN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DREI PUNKTE, NICHT DREISSIG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zu viele Punkte sammelt, ändert am Ende nichts. Drei klare Verbesserungen kann sich die Wehr merken und beim nächsten Termin wieder prüfen.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42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5.6 FEHLERKULTUR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KEINE NAMEN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wird über Abläufe gesprochen, nicht über Personen. Wer sich schämt, lernt nichts.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FÜHRUNG BEGINNT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Zugführer oder Übungsleiter nennt zuerst seine eigenen Fehler.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FRAGEN ERLAUBT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schwache Gruppen sollen sich trauen, Fragen zu stellen.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hier Fehler zugibt, macht sie im Einsatz seltener.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43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5.7 DOKUMENTATION UND FOLGETERMIN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KURZ FESTHALTEN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Datum, Lage, Teilnehmer, Ergebnis und drei Verbesserungen auf einer Seite.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FÜR DEN PLAN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Ergebnis fließt in den Ausbildungsplan ein: Das Thema kommt wieder.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FOLGETERMIN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Verbesserungen werden beim nächsten Termin geprüft.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RÜCKMELDUNG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Wehrführung bekommt eine kurze Zusammenfassung.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 für deine Wehr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45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ÜBUNG AUF EINER SEITE PLANEN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plant eine Übung für die eigene Wehr und hält Ziel, Lage, Rollen und Sicherheit fest.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wählt eine Beispiellage (Folie 3.5).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 und Messlatte festlegen.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 verteilen: Übungsleitung, Beobachter, Sicherheitsposten.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Einspielungen planen.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der Gruppe vorstellen und Rückmeldungen sammeln.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Planblatt (eine Seite)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Lagekarten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Stifte und Zettel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Lage muss zur Wehr passen.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vor Ehrgeiz.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Plan passt auf eine Seite.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46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BEOBACHTEN ÜBEN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Teilnehmenden üben, Fakten zu notieren, statt zu bewerten.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6 bis 10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zeigt eine kurze Szene: ein Trupp bereitet einen Löschangriff vor.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notieren drei Beobachtungen auf dem Bogen.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Beobachtungen vorlesen und von Wertungen trennen.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 Fakten und Interpretationen sortieren.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Maßnahmen ableiten.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Beobachtungsbögen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Löschangriff oder Fotos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„Zu langsam“ ist eine Wertung, „fünf Minuten bis Wasser“ ist ein Fakt.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wird bloßgestellt.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Höchstens drei Punkte pro Person.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NACHBESPRECHUNG ÜBEN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übt, eine Übung kurz und konstruktiv auszuwerten.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6 bis 10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spielt eine Übung kurz nach (zum Beispiel mit Fotos).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Person leitet die Nachbesprechung.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Fragen stellen: Was lief gut, was war schwierig, was machen wir anders?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Verbesserungen festhalten.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Rückmeldung zur Gesprächsführung geben.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 oder Kurzvideo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Flipchart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Beobachtungsbögen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Positive zuerst.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Namen, nur Abläufe.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Höchstens drei Verbesserungen.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6.4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Welches Ziel hat eure nächste Übung, und woran erkennt ihr, ob es erreicht wurde?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darf „Stopp“ rufen, und wie wird es per Funk bestätigt?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Einspielung würdet ihr als Nächstes einbauen?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ROLLEN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übernimmt bei euch die Übungsleitung?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AUSWERTUNG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viele Verbesserungen sind sinnvoll, und warum?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FOLGETERMIN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prüft ihr, ob die Verbesserungen wirken?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49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Wiederholen, messen, steigern. Nicht jeden Abend ein neues Thema.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PLANEN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Ziel, Rollen, Absprachen und Sicherheit auf einer Seite.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Basis, Standard, Erweitert. Einspielungen kurz und einzeln.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DURCHFÜHREN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Einweisung, Anfahrt ohne Sonderrechte, beobachten statt eingreifen.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AUSWERTEN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Fragen, drei Verbesserungen, im Haus statt am Objekt.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Ziel ist nie wichtiger als die Gesundheit. Jeder darf „Stopp“ rufen.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50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Übungsstelle mit Drehleiter und Löschfahrzeugen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Führung am Einsatzfahrzeug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BFV Radkersburg  ·  CC BY-SA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Einsatzleitung an der Einsatzstelle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Umschattiger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Steckleiter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Menschenrettung über das Dach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Bexl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Waldbrandübung der Feuerwehr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Superbass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Löschangriff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Ing. Günter Tuder, A-3213 Frankenfels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Übungseinweisung vor dem Feuerwehrhaus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Beobachter mit Unterlagen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(Übungen wirksam gestalten, FwDV 3, Verkehrsabsicherung, Sonderrechte und Wegerecht, Unfallschutz) und die Lernunterlage zur Ausbildungsgestaltung der Landesfeuerwehrschule Baden-Württemberg. Anregung für die Ausbildung, keine Vorschrift; maßgeblich sind die FwDV und die Vorgaben deiner Wehr.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Zugdienst · Einsatzübung · Planung · Auswertung · Ausbildung  ·  51</a:t>
            </a:r>
            <a:endParaRPr lang="en-US" sz="1000" dirty="0"/>
          </a:p>
        </p:txBody>
      </p:sp>
      <p:sp>
        <p:nvSpPr>
          <p:cNvPr id="10" name="Text 8">
            <a:hlinkClick r:id="rId10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Zugdienst und Einsatzübung</dc:title>
  <dc:subject>PptxGenJS Presentation</dc:subject>
  <dc:creator>Feuerwehr Wissen</dc:creator>
  <cp:lastModifiedBy>Feuerwehr Wissen</cp:lastModifiedBy>
  <cp:revision>1</cp:revision>
  <dcterms:created xsi:type="dcterms:W3CDTF">2026-10-21T20:09:18Z</dcterms:created>
  <dcterms:modified xsi:type="dcterms:W3CDTF">2026-10-21T20:09:19Z</dcterms:modified>
</cp:coreProperties>
</file>