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Diese drei Regeln gelten für alles Weitere: Pumpe, Schlauch, Hydrant, Fahrzeug. Wer sie verinnerlicht, braucht kaum Einzelregeln auswendig zu lernen.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Kein Probeöffnen von Hydranten bei Frost. Hydranten, Winterdienst und Löschwasserstellen gehören je nach Ort der Gemeinde, dem Wasserversorger oder dem Betreiber. Das klärt man mit der Wehrführung.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irefighter_engine_in_snow.jpg" TargetMode="External"/><Relationship Id="rId4" Type="http://schemas.openxmlformats.org/officeDocument/2006/relationships/hyperlink" Target="https://commons.wikimedia.org/wiki/File:Sperrung_B20_zum_Schneeabblasen,_Jan_2019,_1.jpe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erlin_Alt-Karow_lub_2025-01-05_img03_Spritzenhau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KW_Bergung_in_Amesschlag_19.01.2017_(32030084540).jpg" TargetMode="External"/><Relationship Id="rId4" Type="http://schemas.openxmlformats.org/officeDocument/2006/relationships/hyperlink" Target="https://commons.wikimedia.org/wiki/File:Sperrung_B20_zum_Schneeabblasen,_Jan_2019,_1.jpe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3-1.jpg"/><Relationship Id="rId3" Type="http://schemas.openxmlformats.org/officeDocument/2006/relationships/image" Target="../media/image-13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ire_hydrant_-_Snow.jpg" TargetMode="External"/><Relationship Id="rId4" Type="http://schemas.openxmlformats.org/officeDocument/2006/relationships/hyperlink" Target="https://commons.wikimedia.org/wiki/File:Local_resident_digs_out_fire_hydrant_after_snowstorm_in_Summit_New_Jersey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3" Type="http://schemas.openxmlformats.org/officeDocument/2006/relationships/image" Target="../media/image-15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ire_hydrant_-_Snow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erchtesgaden,_Feuerwehr_beim_Dachabschaufeln,_1.jpeg" TargetMode="External"/><Relationship Id="rId4" Type="http://schemas.openxmlformats.org/officeDocument/2006/relationships/hyperlink" Target="https://commons.wikimedia.org/wiki/File:Berchtesgaden,_Feuerwehr_beim_Dachabschaufeln,_3.jpe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24-1.jpg"/><Relationship Id="rId3" Type="http://schemas.openxmlformats.org/officeDocument/2006/relationships/image" Target="../media/image-2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irefighter_engine_in_snow.jpg" TargetMode="External"/><Relationship Id="rId2" Type="http://schemas.openxmlformats.org/officeDocument/2006/relationships/hyperlink" Target="https://commons.wikimedia.org/wiki/File:Sperrung_B20_zum_Schneeabblasen,_Jan_2019,_1.jpeg" TargetMode="External"/><Relationship Id="rId3" Type="http://schemas.openxmlformats.org/officeDocument/2006/relationships/hyperlink" Target="https://commons.wikimedia.org/wiki/File:Berlin_Alt-Karow_lub_2025-01-05_img03_Spritzenhaus.jpg" TargetMode="External"/><Relationship Id="rId4" Type="http://schemas.openxmlformats.org/officeDocument/2006/relationships/hyperlink" Target="https://commons.wikimedia.org/wiki/File:LKW_Bergung_in_Amesschlag_19.01.2017_(32030084540).jpg" TargetMode="External"/><Relationship Id="rId5" Type="http://schemas.openxmlformats.org/officeDocument/2006/relationships/hyperlink" Target="https://commons.wikimedia.org/wiki/File:Fire_hydrant_-_Snow.jpg" TargetMode="External"/><Relationship Id="rId6" Type="http://schemas.openxmlformats.org/officeDocument/2006/relationships/hyperlink" Target="https://commons.wikimedia.org/wiki/File:Local_resident_digs_out_fire_hydrant_after_snowstorm_in_Summit_New_Jersey.jpg" TargetMode="External"/><Relationship Id="rId7" Type="http://schemas.openxmlformats.org/officeDocument/2006/relationships/hyperlink" Target="https://commons.wikimedia.org/wiki/File:Berchtesgaden,_Feuerwehr_beim_Dachabschaufeln,_1.jpeg" TargetMode="External"/><Relationship Id="rId8" Type="http://schemas.openxmlformats.org/officeDocument/2006/relationships/hyperlink" Target="https://commons.wikimedia.org/wiki/File:Berchtesgaden,_Feuerwehr_beim_Dachabschaufeln,_3.jpeg" TargetMode="External"/><Relationship Id="rId9" Type="http://schemas.openxmlformats.org/officeDocument/2006/relationships/hyperlink" Target="https://feuerwehr-wissen-bb.de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FEUERWEHR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 WINTER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Fahrzeug, Wasser, Pumpe und Mannschaft bei Frost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Herstellerangaben gehen vor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Prinzip.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846161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46161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02193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102193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Winter.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097963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97963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53995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5353995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Technik bei Frost.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349764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49764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05796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7605796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Einsatz.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01566" y="1371600"/>
            <a:ext cx="19957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601566" y="1371600"/>
            <a:ext cx="19957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857598" y="1554480"/>
            <a:ext cx="153856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9857598" y="2103120"/>
            <a:ext cx="153856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drei Winterregeln erklären,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 und Wasserstellen im Herbst vorbereiten,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Pumpe, Schlauch und Hydrant bei Frost bedienen.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9" name="Text 2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</a:t>
            </a:r>
            <a:endParaRPr lang="en-US" sz="1000" dirty="0"/>
          </a:p>
        </p:txBody>
      </p:sp>
      <p:sp>
        <p:nvSpPr>
          <p:cNvPr id="30" name="Text 2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PRINZIP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Wasser, das steht, friert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WINTERLAGE</a:t>
            </a:r>
            <a:endParaRPr lang="en-US" sz="3400" dirty="0"/>
          </a:p>
        </p:txBody>
      </p:sp>
      <p:pic>
        <p:nvPicPr>
          <p:cNvPr id="5" name="Image 0" descr="Löschfahrzeug im Schneetreib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Miha Peče,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Löschfahrzeug im Schneetreiben</a:t>
            </a:r>
            <a:endParaRPr lang="en-US" sz="1600" dirty="0"/>
          </a:p>
        </p:txBody>
      </p:sp>
      <p:pic>
        <p:nvPicPr>
          <p:cNvPr id="8" name="Image 1" descr="Einsatzstelle bei Schnee und Nebe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131" y="1325880"/>
            <a:ext cx="445008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Renardo la vulpo,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 bei Schnee und Nebel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Schnee, Eis und Dunkelheit: Alles dauert länger, und alles ist glatter.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DER WINTER DEHNT AUS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+7 °C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HALLE MIT WASSERTANK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 SPRENGT, WENN ES FRIERT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Gefrieren dehnt sich Wasser aus. Das sprengt Gehäuse, Ventile und Leitungen und blockiert Hähne und Kupplungen. In Hallen mit wassergefüllten Fahrzeugen darf es nicht unter +7 °C fallen.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5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DREI REGELN FÜR DEN WINTER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 WASSER IN BEWEGUNG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Solange Wasser fließt, friert es kaum ein. Strahlrohr leicht geöffnet halten.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 LEER MACHEN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Pumpe, Schläuche und Armaturen entwässern, sobald sie nicht laufen.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 SICHERHEIT VOR TEMPO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nicht ankommt, kann nicht helfen. Ankommen geht vor Eile.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WARUM DER WINTER ANDERS IST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DEHNUNG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Gefrierendes Wasser sprengt Gehäuse, Ventile und Leitungen.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Anfahrt, Aufbau, Hydraulik: alles dauert länger. Die Hilfsfrist verlängert sich.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MENSCH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Menschen kühlen aus, Treppen und Leitern sind glatt, die Unfallgefahr steigt.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 DEM WINTER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Haus, Fahrzeug, Wasser, Mannschaft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VORBEREITEN IM HERBST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HAUS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Abdichten, heizen, Räumdienst regeln.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FAHRZEUG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Frostschutz, Batterie, Winterdiesel, Ketten.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WASSERSTELLEN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prüfen, Zufahrten freihalten.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MANNSCHAFT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Unterricht, Kleidung, Unterwäsche.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PROBE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Fahrzeuge bewegen, Pumpe testen.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9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DAS FEUERWEHRHAUS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Gebäude abdichten: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Dach, Fenster, Türen und Tore prüfen.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Heizung: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Betrieb nehmen, nicht unter +7 °C bei wassergefüllten Fahrzeugen.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Räumen und Streuen: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Material bereitstellen, Ausfahrt und Parkplätze freihalten.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Ungeheizte Häuser: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Wasserleitungen abstellen und entleeren, auch Toilette.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ltes Spritzenhaus bei Schneefal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Lukas Beck, CC BY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AUSRÜSTUNG AN BORD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Schneeketten (bei Zwillingsreifen Zwillingsketten)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Starthilfekabel, Unterlegkeile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Abschleppseil oder -stange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Eiskratzer und Enteiser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Frostschutz in der Scheibenwaschanlage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Streugut, Schaufel oder Spaten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 Decken und Ersatzkleidung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 Getränke bei längeren Einsätzen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Ketten nicht erst im Einsatz zum ersten Mal in der Hand haben.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11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FAHRZEUGTECHNIK IM WINTER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863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BEREICH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MASSNAHME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Kühlsystem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Frostschutz bis −30 °C, Dichtheit und Stand prüfen, Einfülldatum vermerken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Kraftstoff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Winterdiesel tanken, Sorten wechseln an der Tankstelle jahreszeitlich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Batterie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voll, am besten mit Ladeerhaltung. Eine leere kann bei etwa −10 °C einfrieren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Druckluft und Bremse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Druckluftanlage auf Winterbetrieb, Bremsgestänge schmieren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Standheizung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Prüfen, älter als 10 Jahre: Wärmetauscher jährlich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Probefahrt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14 Tage mindestens 30 km, damit der Motor richtig warm wird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MIT KETTEN UNTERWEGS</a:t>
            </a:r>
            <a:endParaRPr lang="en-US" sz="3400" dirty="0"/>
          </a:p>
        </p:txBody>
      </p:sp>
      <p:pic>
        <p:nvPicPr>
          <p:cNvPr id="5" name="Image 0" descr="Fahrzeug mit Schneeketten bei einer Lkw-Berg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484" y="1325880"/>
            <a:ext cx="445008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mit Schneeketten bei einer Lkw-Bergung</a:t>
            </a:r>
            <a:endParaRPr lang="en-US" sz="1600" dirty="0"/>
          </a:p>
        </p:txBody>
      </p:sp>
      <p:pic>
        <p:nvPicPr>
          <p:cNvPr id="8" name="Image 1" descr="Einsatzstelle bei Schnee und Nebe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0131" y="1325880"/>
            <a:ext cx="4450080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Renardo la vulpo,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Einsatzstelle bei Schnee und Nebel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Schneeketten höchstens 50 km/h.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13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WASSERSTELLEN IM WINTER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HYDRANTEN PRÜFEN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Frost prüfen lassen, vor allem die selbsttätige Entleerung. Deckelfalz der Unterflurhydranten fetten.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FREIHALTEN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Schnee und Eis freihalten, Anlieger einbinden. Ist der Schacht eisfrei, gilt der Hydrant als einsatzfähig.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NATÜRLICHE QUELLEN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Zufahrt freihalten, kleine Behälter abdecken, Saugstellen mit Schildern kennzeichnen, die auch bei Schnee sichtbar sind.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HYDRANTEN IM SCHNEE</a:t>
            </a:r>
            <a:endParaRPr lang="en-US" sz="3400" dirty="0"/>
          </a:p>
        </p:txBody>
      </p:sp>
      <p:pic>
        <p:nvPicPr>
          <p:cNvPr id="5" name="Image 0" descr="Überflurhydrant im Schn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User:Nino Barbieri, CC BY 2.5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Überflurhydrant im Schnee</a:t>
            </a:r>
            <a:endParaRPr lang="en-US" sz="1600" dirty="0"/>
          </a:p>
        </p:txBody>
      </p:sp>
      <p:pic>
        <p:nvPicPr>
          <p:cNvPr id="8" name="Image 1" descr="Anlieger graben einen Hydranten fre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391" y="1325880"/>
            <a:ext cx="1877561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Tomwsulcer, CC0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Anlieger graben einen Hydranten frei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zugeschneiter Hydrant kostet im Ernstfall Minuten. Anlieger helfen mit.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15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DIE MANNSCHAFT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UNTERRICHT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Unterricht „Feuerwehr im Winter“ im Herbst. Einsatzkleidung prüfen, pflegen, ergänzen.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UNTERKLEIDUNG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 Wäsche, Socken, Schal, dünne Handschuhe unter den Einsatzhandschuhen, Mütze unter dem Helm.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ATEMSCHUTZ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Unterkleidung bewusst wählen. Funktionswäsche wirkt nur zusammen mit atmungsaktiver Schutzkleidung.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TECHNIK BEI FROST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Pumpe, Schlauch, Hydrant, Hydraulik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PUMPE FROSTSICHER MACHEN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Einsatz und vor der Frostperiode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574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Entwässern: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Ablasshähne öffnen, ansteigende Rohranschlüsse nicht vergessen.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07208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9864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986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07208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Schließen: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Ablasshähne wieder schließen.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48456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398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7398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48456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Frostschutz: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 bis 2 Liter Frostschutzgemisch einfüllen.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89704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8114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811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89704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 lassen: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Pumpe bei erhöhter Drehzahl, damit sich das Gemisch verteilt.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330952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42239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422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330952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Auffangen: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Gemisch auffangen (Umweltschutz), Trockensaugprobe machen.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18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PUMPE IM EINSATZ BEI FROST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KURZE PAUSE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im Leerlauf laufen lassen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Erwärmung achten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Absperrungen in Abständen bewegen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Tankfahrzeug Tankkreislauf schalten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LANGE PAUSE ODER ENDE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3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sofort entwässern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frostsicher machen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Ablasshähne öffnen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Gemisch auffangen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genaue Vorgehen steht auf der Seite „Pumpe bedienen“ der Plattform.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19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SCHLÄUCHE, VERTEILER, STRAHLROHR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STRAHLROHR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Leicht geöffnet halten, auch wenn gerade nicht gelöscht wird.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VERTEILER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 Abgänge öffnen und mit kurzem Schlauchstück sicher ableiten. Sonst entsteht Glatteis.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KUGELHÄHNE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Gebrauch ausschleudern und halb offen lassen.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ABBAU BEI FROST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Gefrorene Leitungen nicht knicken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574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Kraft je Kupplung: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 Zeichen gleichzeitig entkuppeln.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807208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9864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9864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807208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entleeren: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Jeder entleert seinen Abschnitt.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48456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398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7398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48456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knicken: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Gefrorene Schläuche sind steif wie eine Stange.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89704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8114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811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89704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Festgefroren: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mit heißem Wasser oder Abgasschlauch lösen, nie mit offener Flamme.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330952"/>
            <a:ext cx="1100297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42239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4223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330952"/>
            <a:ext cx="99056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Auftauen: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in Buchten zurücknehmen, in geheiztem Raum trocknen.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21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HYDRANTEN AUFTAUEN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MIT DER LÖTLAMPE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Überflurhydranten nur mit Abgasschlauch oder Auftaugerät erwärmen, nicht mit der Lötlampe.</a:t>
            </a:r>
            <a:endParaRPr lang="en-US" sz="1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Unterflur-Kappe: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heißem Wasser oder Abgasschlauch, im Notfall die Kappe zerstören.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Gebrauch: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prüfen, ob der Hydrant selbstständig entleert.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Sonst: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Entleerungspumpe einsetzen, Betreiber informieren.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Überflurhydrant im Schn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630" y="3749040"/>
            <a:ext cx="3360420" cy="2240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4360" y="6025896"/>
            <a:ext cx="5394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User:Nino Barbieri, CC BY 2.5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22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HYDRAULIK, SIRENEN, LÖSCHMITTEL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HYDRAULIK UNTER −20 °C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Spreizer und Zylinder können ausfallen. Arbeiten dauern bis zu 20 % länger. Nicht bis zur Endstellung fahren.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SIRENEN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Reif und Eis können das Laufrad blockieren. Regelmäßige Probealarme zeigen das früh.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LÖSCHMITTEL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Wassertank braucht Raum- oder Tankheizung, Kübelspritze Frostschutz, Schaummittel meist bis −15 °C.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WINTER IN DER PRAXIS</a:t>
            </a:r>
            <a:endParaRPr lang="en-US" sz="3400" dirty="0"/>
          </a:p>
        </p:txBody>
      </p:sp>
      <p:pic>
        <p:nvPicPr>
          <p:cNvPr id="5" name="Image 0" descr="Feuerwehr beim Dachabschaufel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4939" y="1325880"/>
            <a:ext cx="250317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Renardo la vulpo,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Feuerwehr beim Dachabschaufeln</a:t>
            </a:r>
            <a:endParaRPr lang="en-US" sz="1600" dirty="0"/>
          </a:p>
        </p:txBody>
      </p:sp>
      <p:pic>
        <p:nvPicPr>
          <p:cNvPr id="8" name="Image 1" descr="Feuerwehr beim Dachabschaufel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635" y="1325880"/>
            <a:ext cx="4005072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Renardo la vulpo, CC BY-SA 4.0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Drehleiter bei Schnee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Winter kommen Einsätze dazu: Dächer räumen, Schnee abfahren, Fahrzeuge bergen.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Anfahrt, Einsatzstelle, Menschen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25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ANFAHRT UND EINSATZSTELLE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SICHERHEIT VOR TEMPO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Eis, Schnee und Dunkelheit verlängern den Bremsweg. Mehr Zeit einplanen.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GLATT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Treppen, Leitern und Gehflächen abstreuen, Rutschgefahr ansagen.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 SPARSAM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so lenken, dass keine unnötige Vereisung und kein Wasserschaden entsteht.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Einsatz Gehwege abstreuen und Wasser nicht frei über Verkehrswege laufen lassen.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26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MENSCHEN IM WINTER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KÄLTE SCHWÄCHT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 Kleidung, trockene Ersatzkleidung, warme Getränke und Pausen gehören zur Einsatzplanung.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NASS UND KALT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Nasse Kleidung kühlt aus. Wer durchnässt ist, wird abgelöst und aufgewärmt.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ABLÖSUNG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Kräfte regelmäßig wechseln, besonders bei langen Wasserlagen.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FALLBEISPIEL: NACHTBRAND BEI −12 °C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Nachts brennt ein Schuppen am Ortsrand, −12 °C. Der Hydrant ist zugeschneit, der Weg zum Brandort glatt.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PROBLEME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frieren fest, Strahlrohre vereisen, Atemschutzgeräteträger kühlen aus, Wasser läuft auf die Straße.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Strahlrohr leicht öffnen, freie Abgänge ableiten, Leitung nach Einsatz sofort entleeren, Straße abstreuen, Kräfte ablösen.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WINTER-CHECKLISTE EINSATZ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Anfahrt mit angepasster Geschwindigkeit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94360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Ketten bei Bedarf aufgelegt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94360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Strahlrohr leicht geöffnet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94360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97280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 Abgänge ableiten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78728" y="152704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1648" y="1417320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Gehwege und Treppen abgestreut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278728" y="224028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81648" y="2130552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Atemschutzträger gewärmt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78728" y="295351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1648" y="2843784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nach Einsatz entwässert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78728" y="366674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0F172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781648" y="3557016"/>
            <a:ext cx="4769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 nach Einsatz sofort entleert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5669280"/>
            <a:ext cx="11002975" cy="5943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5669280"/>
            <a:ext cx="82296" cy="5943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5669280"/>
            <a:ext cx="105457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Minute Entleeren am Einsatzort spart eine Stunde Auftauen in der Wache.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29</a:t>
            </a:r>
            <a:endParaRPr lang="en-US" sz="1000" dirty="0"/>
          </a:p>
        </p:txBody>
      </p:sp>
      <p:sp>
        <p:nvSpPr>
          <p:cNvPr id="25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WINTER-CHECK FAHRZEUG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prüft ein Fahrzeug nach der Winter-Checkliste und markiert Mängel.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 verteilen (Folie 2.3 und 2.4).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 prüfen: Kühlmittel, Batterie, Ketten, Ausrüstung.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Mängel notieren und dem Gerätewart melden.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Ketten gemeinsam einmal probeweise anlegen.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vergleichen.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Schneeketten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Batterie nie kurzschließen.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Ketten nur bei Stillstand anlegen.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Mängel dokumentieren.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PUMPE FROSTSICHER MACHEN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entwässert eine Pumpe und macht sie nach Herstellerangabe frostsicher.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2 bis 3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Ablasshähne öffnen und entwässern.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Hähne schließen, Frostschutzgemisch einfüllen.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bei erhöhter Drehzahl laufen lassen.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Gemisch auffangen, Trockensaugprobe machen.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besprechen.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Fahrzeugpumpe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Frostschutzgemisch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Auffangwanne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Handschuhe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Herstellerangaben beachten.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Gemisch nicht in die Umwelt.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Atemschutz und Lärm beachten.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32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LEITUNG BEI FROST ABBAUEN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baut eine Schlauchleitung ab, entleert sie sofort und vermeidet Glatteis.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45 Minuten  ·  4 bis 6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 mit Wasser aufbauen, Strahlrohr leicht geöffnet halten.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Verteiler mit freiem Abgang sicher ableiten.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Abbau: auf Zeichen gleichzeitig entkuppeln.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entleert seinen Abschnitt sofort.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Wo ist Eis entstanden?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B-Schlauchleitung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Verteiler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Strahlrohr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Streugut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nicht auf Verkehrswege.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Ausrutschen vermeiden, Schutzkleidung tragen.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Streugut bereithalten.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33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lauten die drei Winterregeln, und was bedeuten sie für die Pumpe?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HALLE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Temperatur braucht eine Halle mit wassergefüllten Fahrzeugen?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BATTERIE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soll die Batterie immer voll sein?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taut man einen Hydranten auf, und womit nie?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KETTEN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schnell darfst du mit Ketten fahren?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MENSCH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gehört zur Winterplanung für die Mannschaft?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34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PRINZIP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in Bewegung halten, Nichtgebrauchtes leer machen, Sicherheit vor Tempo.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HERBST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Haus, Fahrzeug, Wasserstellen und Kleidung vor dem ersten Frost vorbereiten.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FAHRZEUG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Frostschutz −30 °C, Batterie voll, Ketten an Bord, alle 14 Tage 30 km.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PUMPE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Entwässern, frostsicher machen, Trockensaugprobe.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SCHLAUCH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Strahlrohr leicht geöffnet, Abgänge ableiten, sofort entleeren.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MENSCH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 Kleidung, Ersatz, Pausen, Ablösung.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35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Löschfahrzeug im Schneetreiben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Miha Peče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Einsatzstelle bei Schnee und Nebel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Renardo la vulpo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Altes Spritzenhaus bei Schneefall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Lukas Beck  ·  CC BY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Fahrzeug mit Schneeketten bei einer Lkw-Bergung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Überflurhydrant im Schnee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User:Nino Barbieri  ·  CC BY 2.5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Anlieger graben einen Hydranten frei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Tomwsulcer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 beim Dachabschaufeln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Renardo la vulpo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 beim Dachabschaufeln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Renardo la vulpo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(Feuerwehr im Winter, Pumpe bedienen, Hydranten, Strahlrohre, Verteiler). Die Technik gilt bundesweit; maßgeblich sind Herstellerangaben, Angebote der Tankstellen und Weisungen deines Trägers.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Winter · Frost · Fahrzeug · Wasser · Pumpe · Ausbildung  ·  36</a:t>
            </a:r>
            <a:endParaRPr lang="en-US" sz="1000" dirty="0"/>
          </a:p>
        </p:txBody>
      </p:sp>
      <p:sp>
        <p:nvSpPr>
          <p:cNvPr id="10" name="Text 8">
            <a:hlinkClick r:id="rId9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Feuerwehr im Winter</dc:title>
  <dc:subject>PptxGenJS Presentation</dc:subject>
  <dc:creator>Feuerwehr Wissen</dc:creator>
  <cp:lastModifiedBy>Feuerwehr Wissen</cp:lastModifiedBy>
  <cp:revision>1</cp:revision>
  <dcterms:created xsi:type="dcterms:W3CDTF">2026-10-21T20:25:51Z</dcterms:created>
  <dcterms:modified xsi:type="dcterms:W3CDTF">2026-10-21T20:25:51Z</dcterms:modified>
</cp:coreProperties>
</file>