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notesMasterIdLst>
    <p:notesMasterId r:id="rId3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Feuerwehr_St._Veit_im_Pongau_2024_(8)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4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Antrete_Sitzordnung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8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Feuerwehr_St._Veit_im_Pongau_2024_(8).jpg" TargetMode="External"/><Relationship Id="rId2" Type="http://schemas.openxmlformats.org/officeDocument/2006/relationships/hyperlink" Target="https://commons.wikimedia.org/wiki/File:Antrete_Sitzordnung.jpg" TargetMode="External"/><Relationship Id="rId3" Type="http://schemas.openxmlformats.org/officeDocument/2006/relationships/hyperlink" Target="https://feuerwehr-wissen-bb.de" TargetMode="Externa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FWDV 3: GRUPPE UND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TRUPPS IM EINSATZ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Einheiten, Einsatzbefehl und die Aufgaben jeder Funktion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Einheiten und Aufstellung.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3409112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Einsatzablauf.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23864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Funktionen in der Gruppe.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9038615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Hilfeleistung und Zug.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taktische Einheiten und ihre Stärke benennen,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einen Einsatzbefehl nach dem Schema geben,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Aufgaben der Funktionen beschreiben.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25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2</a:t>
            </a:r>
            <a:endParaRPr lang="en-US" sz="1000" dirty="0"/>
          </a:p>
        </p:txBody>
      </p:sp>
      <p:sp>
        <p:nvSpPr>
          <p:cNvPr id="26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EINHEITEN UND AUFSTELLUNG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3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WAS REGELT DIE FWDV 3?</a:t>
            </a:r>
            <a:endParaRPr lang="en-US" sz="3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Zusammenarbeit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taktischen Einheiten im Lösch- und Hilfeleistungseinsatz.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Gruppe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ist die taktische Grundeinheit. Die Gliederung gilt für alle Einsatzarten.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Februar 2008, herausgegeben vom AFKzV.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Abweichen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darf der Einheitsführer, wenn es zur Sicherstellung des Einsatzerfolges nötig ist.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Daneben gilt immer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Unfallverhütungsvorschrift „Feuerwehren“.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Löschangriff bei einer Üb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147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1093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StVeit Maps,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4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DIE VIER TAKTISCHEN EINHEITEN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SELBSTSTÄNDIGER TRUPP 1/2/3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850392" y="2971800"/>
            <a:ext cx="2101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Truppführer, Maschinist, Truppmann.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STAFFEL 1/5/6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Staffelführer, Maschinist, Angriffstrupp, Wassertrupp.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GRUPPE 1/8/9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Gruppenführer, Maschinist, Melder, Angriffs-, Wasser- und Schlauchtrupp.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ZUG, IN DER REGEL 22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606040"/>
            <a:ext cx="210152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Zugführer, Zugtrupp und Gruppen, Staffeln oder Selbstständige Trupps.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5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DER AUFBAU DER GRUPPE (1/8/9)</a:t>
            </a:r>
            <a:endParaRPr lang="en-US" sz="3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Gruppenführer: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Maschinist: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Melder: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Angriffstrupp, Wassertrupp, Schlauchtrupp: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 2, jeweils Truppführer und Truppmann.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Fehlen Kräfte,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verzichtet man zuerst auf den Melder, dann auf den Schlauchtrupp, dann auf den Wassertrupp.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6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STAFFEL, TRUPP UND ZUG</a:t>
            </a:r>
            <a:endParaRPr lang="en-US" sz="3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Staffel: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 fehlen Melder und Schlauchtrupp.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Selbstständiger Trupp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ist eine eigene taktische Einheit, etwas anderes als der Angriffs-, Wasser- oder Schlauchtrupp in einer Gruppe.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Zugtrupp (1/2/3):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Führungsassistent als Vertreter des Zugführers, Melder, Fahrer.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Beispiel Zug: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Zugführer, Zugtrupp und zwei Gruppen ergeben 1/3/18/22.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Innenangriff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Atemschutz nur mit Gruppe oder Staffel, nicht mit einem Selbstständigen Trupp.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7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1.5 SITZORDNUNG: „AUFSITZEN!“</a:t>
            </a:r>
            <a:endParaRPr lang="en-US" sz="3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Gruppenkabine: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vorne Gruppenführer und Maschinist.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Erste Reihe dahinter: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Angriffstrupp und Melder.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Hinten: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Wasser- und Schlauchtrupp.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Atemschutzgeräte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anders im Mannschaftsraum angeordnet? Dann gilt die Regelung auf eurem Fahrzeug.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Sitz- und Antreteordnung der Grupp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173004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3229657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Woelle ffm, CC BY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8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1.6 ANTRETEORDNUNG: „ABSITZEN!“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Absitzen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erst nach dem Kommando des Einheitsführers.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Antreten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hinter dem Fahrzeug, etwa 2 m Abstand zum Heck.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Reihe 1: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Melder, A-Truppmann, W-Truppmann, S-Truppmann.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Reihe 2: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Maschinist, A-Truppführer, W-Truppführer, S-Truppführer.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Gruppenführer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steht abgesetzt von den beiden Reihen.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9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1.7 FAHRZEUGAUFSTELLUNG</a:t>
            </a:r>
            <a:endParaRPr lang="en-US" sz="3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Einsatzfähig und ungefährdet bleiben: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Windrichtung, Trümmerschatten, fließender Verkehr, Freileitungen und Fahrdrähte, Abstand zum Objekt.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Zugang nicht behindern: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Hubrettungsfahrzeuge müssen jederzeit einsetzbar sein, der Rettungsdienst muss an- und abfahren können.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Weite Wege: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Mehr als etwa fünf B-Druckschlauchlängen bis zum Verteiler: Geräte am Verteiler ablegen.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10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DER EINSATZABLAUF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11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DAS BEFEHLSSCHEMA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Wasserentnahmestelle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nur im Löscheinsatz: woher kommt das Wasser?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 des Verteilers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wo wird er gesetzt?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Einheit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wer führt aus?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Auftrag, Mittel, Ziel, Weg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Was ist zu tun, womit, wohin, wie dorthin?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„Vor!“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Ausführungskommando. Der Truppführer wiederholt den Befehl ab „Einheit“.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12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BEISPIEL FÜR EINEN BEFEHL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11887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1188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463040"/>
            <a:ext cx="1054577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Angriffstrupp zur Menschenrettung mit dem 1. Rohr in das Erdgeschoss über den Haupteingang – Vor!</a:t>
            </a:r>
            <a:endParaRPr lang="en-US" sz="24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97180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Vorher: Wasserentnahmestelle und Lage des Verteilers.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Schema macht Befehle kurz, klar und vollständig.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 den Befehl wiederholt, zeigt, dass er ihn verstanden hat.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13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MIT UND OHNE BEREITSTELLUNG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5373472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MIT BEREITSTELLUNG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4916272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Lage ist noch unklar. Der Befehl nennt nur Wasserentnahmestelle und Verteiler und endet mit „Zum Einsatz fertig!“. Die Mannschaft baut auf und wartet.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6223864" y="1508760"/>
            <a:ext cx="5373472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23864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9896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OHNE BEREITSTELLUNG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79896" y="2240280"/>
            <a:ext cx="4916272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Informationen reichen für einen vollständigen Auftrag. Nach kurzer Lageschilderung folgt der ganze Befehl mit „Vor!“.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14</a:t>
            </a:r>
            <a:endParaRPr lang="en-US" sz="1000" dirty="0"/>
          </a:p>
        </p:txBody>
      </p:sp>
      <p:sp>
        <p:nvSpPr>
          <p:cNvPr id="14" name="Text 1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WICHTIGE KOMMANDOS UND MELDUNGEN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„WASSER MARSCH!“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Maschinist gibt Wasser auf die Leitung, auf Kommando von Wassertrupp oder Angriffstrupp.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459736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459736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459736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„1. ROHR WASSER MARSCH!“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Angriffstruppführer meldet das erste Rohr bereit.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456432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456432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456432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„… ROHR WASSER HALT!“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 am Verteiler abstellen, vor Stellungswechsel oder Rücknahme.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4453128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4453128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4453128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„ZUM ABMARSCH FERTIG!“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Einheitsführer beendet den Einsatz, der Maschinist meldet „Fahrzeug fahrbereit!“.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15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2.5 „GEFAHR – ALLE SOFORT ZURÜCK!“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KOMMANDO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Einsatzkraft darf dieses Kommando rufen, wenn sie eine besondere Gefahr bemerkt, zum Beispiel Einsturz oder Explosion.</a:t>
            </a:r>
            <a:endParaRPr lang="en-US" sz="18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Jeder gibt das Kommando weiter.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 sammeln sich am Fahrzeug in der Aufstellung wie nach „Absitzen!“.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Einheitsführer prüft auf einen Blick die Vollzähligkeit.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16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2.6 EINSATZGRUNDSÄTZE (LÖSCHEINSATZ)</a:t>
            </a:r>
            <a:endParaRPr lang="en-US" sz="31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Angriffs- und Wassertrupp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sollen mit Atemschutzgeräteträgern besetzt sein.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Gemeinsam vor: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Trupp geht im Gefahrenbereich zusammen vor. Der Truppführer trägt Verantwortung für Auftrag und Sicherheit.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Befehle wiederholen.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Fertige Trupps melden sich beim Einheitsführer.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Wasserversorgung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schnell aufbauen. Innenangriff erst bei ständiger Wasserabgabe.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 Befehl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rüstet sich der Angriffstrupp schon während der Alarmfahrt mit Atemschutz aus.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17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DIE FUNKTIONEN IN DER GRUPPE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18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DER EINHEITSFÜHRER</a:t>
            </a:r>
            <a:endParaRPr lang="en-US" sz="34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Führt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seine Einheit und ist verantwortlich für die Sicherheit der Mannschaft. An keinen Platz gebunden.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Bestimmt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Fahrzeugaufstellung und gibt alle Befehle.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Erkundet,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gibt weitere Befehle, sobald ein Trupp einsatzbereit ist, befiehlt Rücknahme oder Stellungswechsel.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Atemschutz: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verantwortlich für die Überwachung, stellt mindestens einen Sicherheitstrupp sicher.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Ausbildung: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Gruppenführer-Lehrgang, mindestens 70 Stunden, nach dem Truppführer-Lehrgang.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19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DER MASCHINIST</a:t>
            </a:r>
            <a:endParaRPr lang="en-US" sz="3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Fährt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Fahrzeug und bedient die Feuerlöschkreiselpumpe und alle eingebauten Aggregate.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Sichert sofort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Einsatzstelle mit Warnblinkanlage, Fahrlicht und blauem Blinklicht.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„Wasser marsch!“: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 öffnet das Absperrorgan nur auf Kommando, nie auf eigene Faust.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Verlastung: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verantwortlich für die ordnungsgemäße Verlastung, meldet Mängel.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Ende: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„Fahrzeug fahrbereit!“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20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DER MELDER</a:t>
            </a:r>
            <a:endParaRPr lang="en-US" sz="34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„rechte Hand“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 Einheitsführers. Er übernimmt befohlene Aufgaben.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Typisch: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der Lagefeststellung helfen, Leitern in Stellung bringen, Personen betreuen, Informationen übertragen, auf Befehl den Verteiler bedienen.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 arbeitest du: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zuhören, Auftrag wiederholen, ausführen, zurückmelden.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auf Befehl: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 sucht sich keine eigene Aufgabe.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21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DER ANGRIFFSTRUPP</a:t>
            </a:r>
            <a:endParaRPr lang="en-US" sz="34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Rettet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und nimmt in der Regel das erste Strahlrohr vor. Setzt den Verteiler.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Meist unter Atemschutz,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möglichst mit Atemschutzgeräteträgern besetzt.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Truppführer führt,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Truppmann trägt das Rohr. Beide gehen gemeinsam vor.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Meldet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„Angriffstrupp einsatzbereit!“ und wiederholt jeden Befehl ab „Einheit“.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Ausrüstung: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Führer Beleuchtungsgerät und Verteiler, Mann Strahlrohr und Schlauchmaterial.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22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3.5 DER WASSERTRUPP</a:t>
            </a:r>
            <a:endParaRPr lang="en-US" sz="34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Baut die Wasserversorgung auf: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vom Fahrzeug zum Verteiler und zur Wasserentnahmestelle.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Kuppelt den Verteiler an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B-Leitung an und ruft „Wasser marsch!“.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Rettet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und bringt auf Befehl tragbare Leitern in Stellung.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Atemschutz: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wird Sicherheitstrupp und meldet „Wassertrupp als Sicherheitstrupp einsatzbereit!“.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23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3.6 DER SCHLAUCHTRUPP</a:t>
            </a:r>
            <a:endParaRPr lang="en-US" sz="34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Allrounder: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arbeitet den anderen Trupps zu.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Stellt die Wasserversorgung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zwischen Strahlrohr und Verteiler her, bedient den Verteiler.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Legt C-Schläuche bereit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für weitere Rohre. Bringt zusätzliche Geräte, zum Beispiel Beleuchtung oder Be- und Entlüftungsgerät.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Atemschutz: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nimmt das zweite Rohr vor, sobald der Sicherheitstrupp einsatzbereit ist.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24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3.7 EINSATZ MIT HYDRANT: WER MACHT WAS?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Maschinist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sichert die Einsatzstelle, macht die Pumpe einsatzbereit.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Angriffstrupp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setzt den Verteiler, legt Schläuche bereit, meldet „einsatzbereit“.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Wassertrupp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verlegt die B-Leitung, baut die Verbindung zum Hydranten auf, wird Sicherheitstrupp.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Schlauchtrupp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unterstützt, bedient den Verteiler, bereitet das 2. Rohr vor.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„Wasser marsch!“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Der Maschinist gibt erst Wasser, wenn das Kommando kommt.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25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HILFELEISTUNG UND ZUG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26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DIE FUNKTIONEN IM HILFELEISTUNGSEINSATZ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ANGRIFFSTRUPP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Rettet, leistet bis zur Übergabe an den Rettungsdienst Erstversorgung (mindestens Erste Hilfe) und technische Hilfe.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459736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459736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459736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WASSERTRUPP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Sichert auf Befehl gegen weitere Gefahren, zum Beispiel Verkehr, Brand, Dunkelheit.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456432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456432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456432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SCHLAUCHTRUPP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Bereitet Geräte für den Angriffstrupp vor und betreibt die Aggregate.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4453128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4453128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4453128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MASCHINIST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Bedient Aggregate wie Stromerzeuger und Hydraulikpumpe.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27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EINSATZGRUNDSÄTZE IN DER HILFELEISTUNG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Eigensicherung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beachten.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Erstversorgung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hat oberste Priorität, die zu rettende Person nicht ohne Betreuung lassen.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gegen Verkehr, Lasten, Brand, herabfallende Teile, Dunkelheit und Betriebsstoffe.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Ordnung des Raumes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Absperrbereich, Arbeitsbereich, Ablageflächen.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Schutzausrüstung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dem Einsatz anpassen.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28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DER BEFEHL DES ZUGFÜHRERS</a:t>
            </a:r>
            <a:endParaRPr lang="en-US" sz="3400" dirty="0"/>
          </a:p>
        </p:txBody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Auftragstaktik: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Zugführer sagt, was erreicht werden soll, nicht wie.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Mindestens: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Einheit und Auftrag. Mittel, Ziel und Weg nur, wenn sie zur Klarheit beitragen.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Ergänzend: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Lage, Durchführung, Versorgung, Führung und Kommunikation.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dem Eintreffen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melden sich die Einheitsführer beim Zugführer und erhalten ihren Befehl.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29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4.4 AUSBILDUNG DER FÜHRUNGSKRÄFTE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7160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Lehrgangsdauern nach FwDV 2 (Stand 2012), landesrechtliche Regelungen in Brandenburg können mehr verlangen:</a:t>
            </a:r>
            <a:endParaRPr lang="en-US" sz="2200" dirty="0"/>
          </a:p>
        </p:txBody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01168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Truppführer: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mindestens 35 Stunden, nach der Truppmannausbildung.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Gruppenführer und Staffelführer: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mindestens 70 Stunden, nach dem Truppführer-Lehrgang.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Zugführer: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mindestens 70 Stunden, nach dem Gruppenführer-Lehrgang.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Maschinist: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mindestens 35 Stunden, mit passender Fahrerlaubnis.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30</a:t>
            </a:r>
            <a:endParaRPr lang="en-US" sz="1000" dirty="0"/>
          </a:p>
        </p:txBody>
      </p:sp>
      <p:sp>
        <p:nvSpPr>
          <p:cNvPr id="8" name="Text 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EINHEITEN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Trupp 1/2/3, Staffel 1/5/6, Gruppe 1/8/9, Zug in der Regel 22.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BEFEHL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Einheit, Auftrag, Mittel, Ziel, Weg, „Vor!“. Immer wiederholen.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FUNKTIONEN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Maschinist pumpt, Angriffstrupp rettet und nimmt das 1. Rohr vor, Wassertrupp versorgt, Schlauchtrupp unterstützt.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GEFAHR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„Gefahr – Alle sofort zurück!“ kann jeder rufen.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94360" y="429768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Abläufe übst du am Fahrzeug deiner Wache mit Ausbildern.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31</a:t>
            </a:r>
            <a:endParaRPr lang="en-US" sz="1000" dirty="0"/>
          </a:p>
        </p:txBody>
      </p:sp>
      <p:sp>
        <p:nvSpPr>
          <p:cNvPr id="23" name="Text 2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Löschangriff bei einer Übung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StVeit Maps  ·  CC BY-SA 4.0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Sitz- und Antreteordnung der Gruppe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Woelle ffm  ·  CC BY 3.0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Plattform Feuerwehr Wissen Brandenburg (Seiten zur FwDV 3, zu den taktischen Einheiten, zur Sitz- und Antreteordnung, zum Einsatzbefehl und zu den Funktionen) · FwDV 3 (Stand 2008), FwDV 1, FwDV 2. Festlegungen anderer Länder gelten in Brandenburg nicht, Weisungen deines Trägers gehen vor.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FwDV 3 · Gruppe · Trupps · Ausbildung  ·  32</a:t>
            </a:r>
            <a:endParaRPr lang="en-US" sz="1000" dirty="0"/>
          </a:p>
        </p:txBody>
      </p:sp>
      <p:sp>
        <p:nvSpPr>
          <p:cNvPr id="10" name="Text 8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FwDV 3: Gruppe und Trupps im Einsatz</dc:title>
  <dc:subject>PptxGenJS Presentation</dc:subject>
  <dc:creator>Feuerwehr Wissen</dc:creator>
  <cp:lastModifiedBy>Feuerwehr Wissen</cp:lastModifiedBy>
  <cp:revision>1</cp:revision>
  <dcterms:created xsi:type="dcterms:W3CDTF">2026-10-21T09:52:02Z</dcterms:created>
  <dcterms:modified xsi:type="dcterms:W3CDTF">2026-10-21T09:52:02Z</dcterms:modified>
</cp:coreProperties>
</file>