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notesMasterIdLst>
    <p:notesMasterId r:id="rId5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notesMaster" Target="notesMasters/notesMaster1.xml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Folien fassen das Gesetz zusammen. Verbindlich ist der Gesetzestext im Brandenburgischen Vorschriftensystem (BRAVORS).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 Unterschied zählt: Gesetze und Verordnungen sind verbindlich, bei Dienstvorschriften kommt es darauf an, ob der Träger sie eingeführt 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MANV-%C3%9Cbung.jpg" TargetMode="External"/><Relationship Id="rId4" Type="http://schemas.openxmlformats.org/officeDocument/2006/relationships/hyperlink" Target="https://commons.wikimedia.org/wiki/File:Elbhochwasser_Juni_2013_in_Lauenburg_-_Sandsackf%C3%BCllmaschine_BW_1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8-1.jpg"/><Relationship Id="rId3" Type="http://schemas.openxmlformats.org/officeDocument/2006/relationships/image" Target="../media/image-8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reiwillige_Feuerwehr_Brodowin_2023_ES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Einsatzleitwagen_des_Feuerwehr_Stadt_Seeland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Leitstelle_Berufsrettung_Wie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230730_xl_1048-Geb%C3%A4ude_der_Berufsfeuerwehr_Potsdam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randwache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4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MANV-%C3%9Cbung.jpg" TargetMode="External"/><Relationship Id="rId2" Type="http://schemas.openxmlformats.org/officeDocument/2006/relationships/hyperlink" Target="https://commons.wikimedia.org/wiki/File:Elbhochwasser_Juni_2013_in_Lauenburg_-_Sandsackf%C3%BCllmaschine_BW_1.jpg" TargetMode="External"/><Relationship Id="rId3" Type="http://schemas.openxmlformats.org/officeDocument/2006/relationships/hyperlink" Target="https://commons.wikimedia.org/wiki/File:Freiwillige_Feuerwehr_Brodowin_2023_ESE.jpg" TargetMode="External"/><Relationship Id="rId4" Type="http://schemas.openxmlformats.org/officeDocument/2006/relationships/hyperlink" Target="https://commons.wikimedia.org/wiki/File:Einsatzleitwagen_des_Feuerwehr_Stadt_Seeland.jpg" TargetMode="External"/><Relationship Id="rId5" Type="http://schemas.openxmlformats.org/officeDocument/2006/relationships/hyperlink" Target="https://commons.wikimedia.org/wiki/File:Leitstelle_Berufsrettung_Wien.jpg" TargetMode="External"/><Relationship Id="rId6" Type="http://schemas.openxmlformats.org/officeDocument/2006/relationships/hyperlink" Target="https://commons.wikimedia.org/wiki/File:20230730_xl_1048-Geb%C3%A4ude_der_Berufsfeuerwehr_Potsdam.jpg" TargetMode="External"/><Relationship Id="rId7" Type="http://schemas.openxmlformats.org/officeDocument/2006/relationships/hyperlink" Target="https://commons.wikimedia.org/wiki/File:Brandwache.jpg" TargetMode="External"/><Relationship Id="rId8" Type="http://schemas.openxmlformats.org/officeDocument/2006/relationships/hyperlink" Target="https://feuerwehr-wissen-bb.de" TargetMode="Externa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GESETZLICHE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GRUNDLAGEN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Brandschutz, Hilfeleistung und Katastrophenschutz in Brandenburg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keine Rechtsberatung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Gesetz im Überblick.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470861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70861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6893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2726893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ist zuständig, wer führt.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347362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7362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3394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03394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 der Bevölkerung.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223864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Feuerwehr und du.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100365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00365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56397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56397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Haftung, Datenschutz, Katastrophenschutz.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976866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76866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32898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6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0232898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erklären, wer im Einsatz führt und wer zuständig ist,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Pflichten der Bevölkerung und deine Rechte als Ehrenamtliche kennen,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wissen, wer haftet und was nach einem Schaden zu tun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33" name="Text 3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</a:t>
            </a:r>
            <a:endParaRPr lang="en-US" sz="1000" dirty="0"/>
          </a:p>
        </p:txBody>
      </p:sp>
      <p:sp>
        <p:nvSpPr>
          <p:cNvPr id="34" name="Text 3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DAS GESETZ IM ÜBERBLICK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BbgBKG, Aufgaben und Begriffe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DAS BBGBKG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BbgBKG</a:t>
            </a:r>
            <a:endParaRPr lang="en-US" sz="8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FASSUNG VOM 24. MAI 2004, ZULETZT GEÄNDERT AM 5. MÄRZ 2024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 GESETZ FÜR DREI AUFGABEN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Brandschutz, Hilfeleistung und Katastrophenschutz in einem integrierten Hilfeleistungssystem. Das Gesetz gilt für alle in Brandenburg: für Feuerwehren, Behörden und Bürger.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AUFBAU: SECHS TEILE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18872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1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und Ziele.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118872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2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 Vorschriften: Einsatzleitung, Leitstellen, Pflichten.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779776"/>
            <a:ext cx="5410048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779776"/>
            <a:ext cx="64008" cy="118872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779776"/>
            <a:ext cx="499856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3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Brandschutz und Hilfeleistung: die Feuerwehren.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779776"/>
            <a:ext cx="5410048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779776"/>
            <a:ext cx="64008" cy="118872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779776"/>
            <a:ext cx="499856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4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Katastrophenschutz.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4096512"/>
            <a:ext cx="5410048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4096512"/>
            <a:ext cx="64008" cy="118872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4096512"/>
            <a:ext cx="499856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5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 und Entschädigung.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87288" y="4096512"/>
            <a:ext cx="5410048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87288" y="4096512"/>
            <a:ext cx="64008" cy="118872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61608" y="4096512"/>
            <a:ext cx="499856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 6</a:t>
            </a:r>
            <a:endParaRPr lang="en-US" sz="1300" dirty="0"/>
          </a:p>
          <a:p>
            <a:pPr indent="0" marL="0">
              <a:buNone/>
            </a:pPr>
            <a:r>
              <a:rPr lang="en-US" sz="17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Schlussvorschriften.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5</a:t>
            </a:r>
            <a:endParaRPr lang="en-US" sz="1000" dirty="0"/>
          </a:p>
        </p:txBody>
      </p:sp>
      <p:sp>
        <p:nvSpPr>
          <p:cNvPr id="24" name="Text 2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DREI AUFGABEN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BRANDSCHUTZ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Vorbeugende und abwehrende Maßnahmen bei Brandgefahren.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HILFELEISTUNG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 bei anderen Gefahren in Not- und Unglücksfällen, zum Beispiel Unfälle, Wasser, Sturm.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KATASTROPHENSCHUTZ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Großschadensereignissen und Katastrophen, mit überörtlicher oder zentraler Führung.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GROSSSCHADENSEREIGNIS ODER KATASTROPHE?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GROSSSCHADENSEREIGNIS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gefährdet viele Menschen oder erhebliche Sachwerte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Kräfte des örtlichen Brandschutzes und des Rettungsdienstes reichen nicht aus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überörtliche oder zentrale Führung ist nötig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KATASTROPHE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Beispiel Natur- oder technische Ereignisse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gefährdet Leben oder Gesundheit vieler Menschen oder erhebliche Sachwerte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trotz Nachbarschaftshilfe nicht in angemessener Zeit zu beseitigen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 des Katastrophenschutzes unter einheitlicher Führung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Katastrophenfall stellt die untere Katastrophenschutzbehörde förmlich fest.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7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BEISPIELE AUS DEM EINSATZ</a:t>
            </a:r>
            <a:endParaRPr lang="en-US" sz="3400" dirty="0"/>
          </a:p>
        </p:txBody>
      </p:sp>
      <p:pic>
        <p:nvPicPr>
          <p:cNvPr id="5" name="Image 0" descr="Übung mit vielen Verletzten (MANV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484" y="1325880"/>
            <a:ext cx="445008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Forestsettler at German Wikipedia, CC BY-SA 3.0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Verletzte: MANV-Übung</a:t>
            </a:r>
            <a:endParaRPr lang="en-US" sz="1600" dirty="0"/>
          </a:p>
        </p:txBody>
      </p:sp>
      <p:pic>
        <p:nvPicPr>
          <p:cNvPr id="8" name="Image 1" descr="Hochwassereinsatz mit Sandsäcken, Elbehochwasser 2013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1325880"/>
            <a:ext cx="5364328" cy="3014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37709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Thiemo Schuff, CC BY-SA 3.0 de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Hochwasser: Sandsäcke füllen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größer die Lage, desto eher greifen überörtliche Führung und Katastrophenschutz.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8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GESETZ, VERORDNUNG, DIENSTVORSCHRIFT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GESETZ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Beispiel das BbgBKG. Es beschließt der Landtag, es bindet alle.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VERORDNUNG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Beispiel die Tätigkeitsverordnung (TVFF) und die Verdienstausfallverordnung. Sie regeln Einzelheiten.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DIENSTVORSCHRIFT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Beispiel die FwDV. Sie gelten, wenn das Land oder dein Träger sie eingeführt hat.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WER IST ZUSTÄNDIG, WER FÜHRT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Aufgabenträger, Einsatzleitung, Leitstelle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10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AUFGABENTRÄGER: DREI EBENEN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3515258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GEMEINDE, AMT, STADT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31494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Örtlicher Brandschutz und örtliche Hilfeleistung. Sie unterhalten die Feuerwehr.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38218" y="2514600"/>
            <a:ext cx="3515258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51460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39386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4539386" y="331927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LANDKREIS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39386" y="3840480"/>
            <a:ext cx="31494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Überörtlicher Brandschutz, überörtliche Hilfeleistung und Katastrophenschutz.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082077" y="2011680"/>
            <a:ext cx="3515258" cy="301752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82077" y="2011680"/>
            <a:ext cx="3515258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83245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8283245" y="281635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LAND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83245" y="3337560"/>
            <a:ext cx="31494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Aufgaben: Ausbildungsstätten, Digitalfunk, Katastrophenschutzlager.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94360" y="5257800"/>
            <a:ext cx="11002975" cy="8686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5257800"/>
            <a:ext cx="82296" cy="868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" y="5257800"/>
            <a:ext cx="1054577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größer die Aufgabe, desto höher die Ebene.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11</a:t>
            </a:r>
            <a:endParaRPr lang="en-US" sz="1000" dirty="0"/>
          </a:p>
        </p:txBody>
      </p:sp>
      <p:sp>
        <p:nvSpPr>
          <p:cNvPr id="24" name="Text 2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AUFGABEN DER GEMEINDE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Leistungsfähige Feuerwehr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unterhalten.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Löschwasserversorgung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angemessener Höhe sichern.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Gefahren- und Risikoanalyse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Gefahrenabwehrbedarfsplan erstellen.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Alarm- und Einsatzpläne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aufstellen.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Brandschutzerziehung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fördern.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euerwehrhaus der Freiwilligen Feuerwehr Brodow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44004" y="1463040"/>
            <a:ext cx="3584448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Hans G. Oberlack,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LANDKREIS UND LAND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LANDKREIS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Überörtlicher Brandschutz und Hilfeleistung, Katastrophenschutz. Er unterstützt die Gemeinden und sorgt für die weitergehende Aus- und Fortbildung der Ehrenamtlichen.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LAND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Aufgaben wie zentrale Ausbildungsstätten, den Digitalfunk und Katastrophenschutzlager. Das Land bildet auch Führungskräfte und Spezialisten aus.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13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GESAMTFÜHRUNG UND EINSATZLEITUNG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GESAMTFÜHRUNG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Bürgermeister, Amtsdirektor, Oberbürgermeister oder Landrat, oder eine beauftragte Person. Sie ist gegenüber der Einsatzleitung weisungsbefugt.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EINSATZLEITUNG (§ 9)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Ort führt der Einsatzleiter der örtlich zuständigen öffentlichen Feuerwehr. Alle Einheiten sind ihm unterstellt.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SONDERFÄLLE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Notarzt entscheidet in medizinischen Fragen weiter selbst. In Betrieben mit Werkfeuerwehr führt deren Leiter.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WAS DIE EINSATZLEITUNG DARF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Unterstellt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 ihr alle Feuerwehren, Einheiten im Katastrophenschutz und Hilfskräfte.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Sicherungsmaßnahmen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darf sie treffen.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Zusätzliche Kräfte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darf sie anfordern.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Leitstelle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ihr Werkzeug für Alarmierung und Koordination.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Einsatzleitwag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311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2734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112 Photograph,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INTEGRIERTE REGIONALLEITSTELLEN</a:t>
            </a:r>
            <a:endParaRPr lang="en-US" sz="31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Landkreise und kreisfreie Städte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betreiben integrierte Leitstellen für Feuerwehr, Rettungsdienst und Katastrophenschutz.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Zusammengeschlossen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bis zu fünf Regionalleitstellen.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Notruf 112: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Leitstelle nimmt Hilfeersuchen entgegen und koordiniert die Einsatzmaßnahmen.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Arbeitsplätze einer Leitstel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7122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70838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Corina Zsivkovics,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FALLBEISPIEL: WER FÜHRT?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Verkehrsunfall mit Gefahrgut auf einer Landstraße. Drei Wehren, der Rettungsdienst mit Notarzt und die Polizei sind vor Ort.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FRAGE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führt den Einsatz? Wer entscheidet in medizinischen Fragen? Wer ist gegenüber dem Einsatzleiter weisungsbefugt?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ANTWORT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führt der Einsatzleiter der örtlich zuständigen öffentlichen Feuerwehr. Der Notarzt entscheidet in medizinischen Fragen. Die Gesamtführung ist weisungsbefugt.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PFLICHTEN DER BEVÖLKERUNG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Melden, helfen, nicht behindern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18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DREI PFLICHTEN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GEFAHRENVERHÜTUNG (§ 11)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brand- und explosionsgefährlichen Stoffen so umgehen, dass niemand gefährdet wird.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MELDEPFLICHT (§ 12)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oder gefährliches Ereignis unverzüglich melden: Feuerwehr (112) oder Polizei (110).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HILFELEISTUNG (§ 13)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Anordnung der Einsatzleitung im Rahmen der eigenen Kenntnisse helfen.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19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MELDEPFLICHT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112</a:t>
            </a:r>
            <a:endParaRPr lang="en-US" sz="11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FEUERWEHR (112) ODER POLIZEI (110)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BRAND BEMERKT? SOFORT MELDEN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Unverzüglich, also ohne schuldhaftes Zögern (§ 12). Wer nicht meldet, kann eine Ordnungswidrigkeit begehen.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20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HILFELEISTUNGSPFLICHT (§ 13)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ist verpflichtet: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 Person über 18 Jahre, auf Anordnung der Einsatzleitung und im Rahmen ihrer Kenntnisse.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Verweigern darf nur,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sich erheblich gefährden würde oder gleichrangige Pflichten verletzen müsste.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Rechtsstellung: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hilft, hat die Rechtsstellung eines Mitglieds einer Hilfsorganisation.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Fahrzeuge, Geräte und Anlagen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 auf Anordnung zur Verfügung zu stellen.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Entschädigung: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in Anspruch genommen wird, kann Ersatz des Schadens vom Aufgabenträger verlangen (§ 47).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NICHT BEHINDERN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Anweisungen der Einsatzleitung, besonders Platzverweise und Sperrungen, sind sofort zu befolgen (§ 13 Abs. 5).</a:t>
            </a:r>
            <a:endParaRPr lang="en-US" sz="1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Behinderung des Einsatzes kann eine Ordnungswidrigkeit sein (§ 48).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gilt für Schaulustige ebenso wie für Anwohner.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Einsatzleitung darf Sicherungsmaßnahmen treffen, dazu gehören Absperrungen.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PFLICHTEN IM ÜBERBLICK</a:t>
            </a:r>
            <a:endParaRPr lang="en-US" sz="3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2194560"/>
                <a:gridCol w="58521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PFLICHT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PARAGRAF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KERN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Gefahrenverhütung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11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gefährlichen Stoffen so umgehen, dass niemand gefährdet wird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Meldepflicht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12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 oder Gefahr unverzüglich über 112 oder 110 melden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Hilfeleistungspflicht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13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18 Jahren, auf Anordnung, im Rahmen der Kenntnisse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behindern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13 Abs. 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Platzverweise und Sperrungen sofort befolgen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Entschädigung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47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Schadensersatz für Inanspruchnahme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Ordnungswidrigkeiten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48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Verstöße können geahndet werden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FÄLLE AUS DEM ALLTAG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SCHAULUSTIGE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filmt am Absperrband und geht nicht weg. Platzverweise sind sofort zu befolgen. Verstöße können als Ordnungswidrigkeit geahndet werden.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LANDWIRT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Einsatzleitung bittet um den Traktor für das Wasser. Fahrzeuge sind auf Anordnung zur Verfügung zu stellen. Der Schaden wird ersetzt.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00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SPAZIERGÄNGER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sieht Rauch und ruft nicht an, weil „sicher schon jemand angerufen hat“. Die Meldepflicht gilt für jeden.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DIE FEUERWEHR UND DU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Aufnahme, Dienst, Rechte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25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DIE ÖFFENTLICHEN FEUERWEHREN</a:t>
            </a:r>
            <a:endParaRPr lang="en-US" sz="3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Berufsfeuerwehr: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Oberzentren, ergänzt durch Freiwillige.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Freiwillige Feuerwehr: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 keine Berufswache nötig ist.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Pflichtfeuerwehr: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Wenn Freiwillige nicht ausreichen, können Einwohner zum Dienst herangezogen werden.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Stützpunktfeuerwehren: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haben besondere Ausstattung und Personal und helfen regelmäßig in Nachbargemeinden.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Gebäude der Berufsfeuerwehr Potsda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79951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29912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Molgreen,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WER BILDET AUS?</a:t>
            </a:r>
            <a:endParaRPr lang="en-US" sz="34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229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EBENE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AUFGABE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Gemeinde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Grundausbildung der Ehrenamtlichen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Landkreis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Weitere Aus- und Fortbildung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Führungskräfte und Sonderausbildung (Landesschule LSTE)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Lehrgänge der Landesschule sind für die Teilnehmenden und ihre Arbeitgeber geregelt: Freistellung, Lohnfortzahlung, Erstattung.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27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DEIN WEG IN DIE WEHR (TVFF)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2017715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AUFNAHME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16519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16 Jahren, unter 18 mit Zustimmung. Kein Rechtsanspruch.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2840675" y="2514600"/>
            <a:ext cx="2017715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40675" y="251460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41843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3041843" y="331927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PROBEZEIT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41843" y="3840480"/>
            <a:ext cx="165195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bis 2 Jahre. Truppmann Teil 1 muss bestanden werden.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86990" y="2011680"/>
            <a:ext cx="2017715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86990" y="201168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88158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5288158" y="281635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FEUERWEHRMANN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88158" y="3337560"/>
            <a:ext cx="165195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bestandener Probezeit Beförderung.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333305" y="1508760"/>
            <a:ext cx="2017715" cy="3520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333305" y="1508760"/>
            <a:ext cx="20177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34473" y="167335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3800" dirty="0"/>
          </a:p>
        </p:txBody>
      </p:sp>
      <p:sp>
        <p:nvSpPr>
          <p:cNvPr id="23" name="Text 21"/>
          <p:cNvSpPr/>
          <p:nvPr/>
        </p:nvSpPr>
        <p:spPr>
          <a:xfrm>
            <a:off x="7534473" y="231343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EINSATZDIENST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534473" y="2834640"/>
            <a:ext cx="1651955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zum Alter von 67 Jahren.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9579620" y="1005840"/>
            <a:ext cx="2017715" cy="402336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579620" y="1005840"/>
            <a:ext cx="20177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80788" y="117043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3800" dirty="0"/>
          </a:p>
        </p:txBody>
      </p:sp>
      <p:sp>
        <p:nvSpPr>
          <p:cNvPr id="28" name="Text 26"/>
          <p:cNvSpPr/>
          <p:nvPr/>
        </p:nvSpPr>
        <p:spPr>
          <a:xfrm>
            <a:off x="9780788" y="1810512"/>
            <a:ext cx="16976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EHRENABTEILUNG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780788" y="2331720"/>
            <a:ext cx="1651955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67 Jahren, wenn der Träger nichts anderes vorsieht.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28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DIENSTGRADE IM ÜBERBLICK (ORIENTIERUNG)</a:t>
            </a:r>
            <a:endParaRPr lang="en-US" sz="28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7132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DIENSTGRAD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VORAUSSETZUNG (ORIENTIERUNG)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Feuerwehrmann-/frauanwärter/in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Aufnahme in den aktiven Dienst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Feuerwehrmann/-frau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Probezeit und Truppmann Teil 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Oberfeuerwehrmann/-frau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Truppmann Teil 2, Sprechfunk, Atemschutzgeräteträger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Hauptfeuerwehrmann/-frau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 Jahre im Dienstgrad, Zusatzausbildungen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Löschmeister/in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Truppführerausbildung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Orientierung. Verbindlich sind die Anlage zur TVFF und die Entscheidung des Trägers. Einen Rechtsanspruch auf Beförderung gibt es nicht.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29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JUGEND UND KINDER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JUGENDFEUERWEHR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Jugendliche dürfen an Einsätzen nur außerhalb des Gefahrenbereichs teilnehmen.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KINDERFEUERWEHR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eingerichtet werden, die untere Altersgrenze soll sechs Jahre betragen.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ÜBERGANG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der Jugendfeuerwehr in die Einsatzabteilung. Zeiten in der Jugendfeuerwehr können angerechnet werden.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30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LEITUNG DER WEHR</a:t>
            </a:r>
            <a:endParaRPr lang="en-US" sz="34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Träger bestellt die Wehrführung,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Anhörung der Führungskräfte und im Benehmen mit dem Kreisbrandmeister.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Wehrführer und Stellvertreter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sollen Ehrenbeamte auf Zeit sein, Amtszeit sechs Jahre.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Kreisbrandmeister: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bestellt der Landrat. Landesbranddirektor: ernennt das Land.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Wehrführung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für Beförderung und Entlassung der ehrenamtlichen Angehörigen zuständig.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4.7 DEINE RECHTE: FREISTELLUNG UND KEINE NACHTEILE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FREISTELLUNG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Einsätze, Übungen und Lehrgänge, und soweit die Einsatzleitung es für erforderlich hält, auch angemessen davor und danach (§ 27).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LOHNFORTZAHLUNG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Arbeitgeber zahlt das Entgelt weiter. Private Arbeitgeber bekommen es auf Antrag erstattet.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KEINE NACHTEILE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 dürfen im Arbeits- oder Dienstverhältnis keine Nachteile entstehen.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32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4.8 WER ZAHLT WAS?</a:t>
            </a:r>
            <a:endParaRPr lang="en-US" sz="34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6809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WER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WAS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Arbeitnehmer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Lohnfortzahlung durch den Arbeitgeber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Privater Arbeitgeber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Erstattung auf Antrag durch den Träger, bei Lehrgängen der Landesschule durch das Land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Selbstständige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Verdienstausfall bis 35 € je Stunde, höchstens 10 Stunden am Tag (Lehrgänge 8 Stunden)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Krankheit durch den Dienst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Fortzahlung bis zu 6 Wochen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Grundlage: § 27 BbgBKG und die Verdienstausfallverordnung (VaV).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4.9 DER ERSTATTUNGSANTRAG DEINES ARBEITGEBERS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Lehrgangsdaten notieren: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Bezeichnung, Nummer und Zeitraum, das verlangt das Formular der Landesschule.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Antrag stellen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beim Träger des örtlichen Brandschutzes (Einsätze, Übungen) oder bei der LSTE (Lehrgänge).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Stundenlohn berechnen: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wöchentliche Arbeitszeit mal 4,348 ergibt die Monatsstunden, das Bruttomonatsgehalt geteilt durch die Stunden ergibt den Stundenlohn.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1.000 € bei 40 Wochenstunden sind 174 Monatsstunden und 5,75 € je Stunde, bei 8 Stunden also 46 €.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4.10 VERSCHWIEGENHEIT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50.000 €</a:t>
            </a:r>
            <a:endParaRPr lang="en-US" sz="7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BUSSGELD BIS ZU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SCHWEIGEN ÜBER EINSÄTZE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Auskünfte über Einsätze, keine Weitergabe von Bild- und Tonaufnahmen. Verstöße sind eine Ordnungswidrigkeit (§ 48 BbgBKG). Bildberichterstattung braucht die Erlaubnis des Wehrführers.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35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4.11 FALLBEISPIEL: DER ARBEITGEBER ZÖGERT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LAGE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wirst nachts alarmiert und kommst morgens erst spät zur Arbeit. Dein Chef schimpft, am Lehrgangstermin soll es Urlaub sein.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RECHTSLAGE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bist für die Einsatzzeit und, soweit erforderlich, angemessen davor und danach freizustellen. Nachteile sind nicht zulässig.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DU TUST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Sprich früh mit dem Arbeitgeber, nenne Termine rechtzeitig. Bei Streit hilft die Wehrführung oder der Träger.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HAFTUNG, DATENSCHUTZ, KATASTROPHENSCHUTZ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Verantwortung im Dienst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WER ZAHLT, WENN ETWAS PASSIERT?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AMTSHAFTUNG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Schäden im Dienst bezahlt zuerst nicht du, sondern der Träger (Art. 34 GG).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RÜCKGRIFF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dich nur bei Vorsatz oder grober Fahrlässigkeit. In Brandenburg gilt das Landesbeamtengesetz entsprechend (§ 27 BbgBKG).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 KAMERADEN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Personenschäden haftest du nur bei Vorsatz oder auf einem versicherten Weg. Die Unfallkasse zahlt.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DREI EBENEN DER VERANTWORTUNG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12344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ZIVILRECHT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Schadensersatz für Schäden anderer. Zahlt zuerst der Träger.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825496"/>
            <a:ext cx="11002975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825496"/>
            <a:ext cx="64008" cy="12344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825496"/>
            <a:ext cx="105914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ORDNUNGSWIDRIGKEITEN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Beispiel Verkehrsverstöße ohne Sonderrechte. Die Verfolgung richtet sich gegen die handelnde Person.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4187952"/>
            <a:ext cx="11002975" cy="1234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4187952"/>
            <a:ext cx="64008" cy="12344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4187952"/>
            <a:ext cx="1059149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STRAFRECHT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Beispiel fahrlässige Körperverletzung. Die Verantwortung ist persönlich, Sonderrechte schützen nicht davor.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39</a:t>
            </a:r>
            <a:endParaRPr lang="en-US" sz="1000" dirty="0"/>
          </a:p>
        </p:txBody>
      </p:sp>
      <p:sp>
        <p:nvSpPr>
          <p:cNvPr id="15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NACH EINEM SCHADEN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GEHST DU VOR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der Einsatzleitung melden, Fahrzeuge und Beteiligte dokumentieren. Keine Schuld anerkennen, keine Zusagen machen. Der Träger regelt die Regulierung.</a:t>
            </a:r>
            <a:endParaRPr lang="en-US" sz="18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einem Verfahren Wehrführung und Träger früh einbinden.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Schäden an eigenen Sachen regelt der Träger im Auslagen- und Schadenersatz.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Grobe Fahrlässigkeit vermeidest du, indem du Regeln und Unterweisungen befolgst.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5.4 DATENSCHUTZ IN DER FEUERWEHR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MITGLIEDERDATEN (§ 17)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Gemeinde darf nur bestimmte Daten verarbeiten: Name, Anschrift, Geburtsdatum, Beruf, Eintritt, Dienstgrad, Lehrgänge, Erreichbarkeit.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ALARMIERUNGSDATEN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Sensibel: Einsatzart, Ort, Zeit, Angaben zur meldenden Person. Alarmierung über das Internet nur als Ergänzung.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3832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FOLGEN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Bußgeld bis 50.000 € (§ 32 BbgDSG), bei Straftaten bis zu zwei Jahre Freiheitsstrafe (§ 33 BbgDSG).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41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5.5 INSTRUMENTE DES BRANDSCHUTZES</a:t>
            </a:r>
            <a:endParaRPr lang="en-US" sz="34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3657600"/>
                <a:gridCol w="5486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PARAGRAF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INSTRUMENT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KERN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33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Brandverhütungsschau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Wiederkehrende Prüfung bestimmter Gebäude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34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Brandsicherheitswache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Veranstaltungen mit erhöhter Brandgefahr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35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Brandwache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der Übergabe der abgelöschten Brandfläche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§ 36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Verkehrswege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Einsatzbereiche auf Autobahnen und Bahnstrecken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5.6 BRANDSICHERHEITSWACHE</a:t>
            </a:r>
            <a:endParaRPr lang="en-US" sz="34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Veranstaltungen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erhöhter Brandgefährdung.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Veranstalter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richtet sie auf eigene Kosten ein.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Anzeige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zwei Wochen vorher.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Wache darf Anordnungen treffen: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zur Gefahrenverhütung und zur Sicherung von Rettungs- und Angriffswegen.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Brandsicherheitswache bei einem Feuerwe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40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36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Der Sascha,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5.7 BRANDWACHE NACH DEM EINSATZ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WER STELLT SIE?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der Übergabe der abgelöschten Brandfläche muss der Eigentümer oder Besitzer eine Brandwache stellen.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WENN ER ES NICHT TUT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Einsatzleitung kann eine Brandwache stellen. Die Kosten trägt der Verpflichtete.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WALD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Waldbrandflächen übernimmt sonst die Forstbehörde, gegen Kostenersatz.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5.8 KATASTROPHENSCHUTZ IN DREI SCHRITTEN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3017520"/>
            <a:ext cx="3515258" cy="2011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301752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5528" y="318211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795528" y="382219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VORBEREITUNG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95528" y="4343400"/>
            <a:ext cx="314949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Katastrophenschutzleitung, Pläne, externe Notfallpläne, Übungen.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38218" y="2514600"/>
            <a:ext cx="3515258" cy="2514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514600"/>
            <a:ext cx="3515258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39386" y="267919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4539386" y="331927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FESTSTELLUNG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39386" y="3840480"/>
            <a:ext cx="314949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Katastrophenfall wird von der unteren Katastrophenschutzbehörde festgestellt (§ 42).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082077" y="2011680"/>
            <a:ext cx="3515258" cy="301752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82077" y="2011680"/>
            <a:ext cx="3515258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83245" y="2176272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3800" dirty="0"/>
          </a:p>
        </p:txBody>
      </p:sp>
      <p:sp>
        <p:nvSpPr>
          <p:cNvPr id="18" name="Text 16"/>
          <p:cNvSpPr/>
          <p:nvPr/>
        </p:nvSpPr>
        <p:spPr>
          <a:xfrm>
            <a:off x="8283245" y="2816352"/>
            <a:ext cx="319521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ERWEITERTE BEFUGNISSE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83245" y="3337560"/>
            <a:ext cx="314949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 gelten erweiterte Befugnisse (§ 43). Hilfsorganisationen und THW wirken mit (§ 18).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45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Fallkarten und Fragen für deine Wehr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46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FALLKARTEN RECHT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ordnet Alltagsfälle dem richtigen Paragrafen zu und begründet die Antwort.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Ausbilder verteilt Fallkarten (Schaulustiger, Landwirt, Chef, Schaden, Foto im Netz).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liest den Fall und notiert: Welche Pflicht oder welches Recht betrifft das?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nennt den Paragrafen oder die Regel dazu.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Antworten werden gemeinsam verglichen.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Fragen kommen auf eine Liste für die Wehrführung.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Fallkarten (5 bis 8)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 der Pflichten (Folie 3.5)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Stifte und Zettel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Rechtsberatung: Die Folien sind eine Zusammenfassung.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Verbindlich ist der Gesetzestext.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Persönliche Fragen klärt die Wehrführung, nicht die Gruppe.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WER FÜHRT? ROLLENSPIEL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übt die Aufteilung der Führung bei einer größeren Lage und die Rolle der Gesamtführung.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4 bis 6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 vorlesen: Unfall mit Gefahrgut, drei Wehren, Notarzt, Polizei.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 verteilen: Einsatzleiter, Gesamtführung (Bürgermeister), Notarzt, Wehrführer einer Nachbarwehr.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Rolle begründet, was sie entscheiden darf.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nennt die Rechtsgrundlage (§ 9 BbgBKG).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Auswertung: Wo gab es Konflikte, wie wurden sie gelöst?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Lagekarte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Rollenkarten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Auszug § 9 BbgBKG (Zusammenfassung)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Einsatzleiter führt vor Ort, die Gesamtführung ist weisungsbefugt.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Notarzt entscheidet in medizinischen Fragen selbst.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Rollen sprechen, niemand schweigt.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RECHTE UND PFLICHTEN IM QUIZ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prüfen ihr Wissen zu Meldepflicht, Freistellung, Haftung und Verschwiegenheit.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20 Minuten  ·  2 Gruppen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Gruppen treten gegeneinander an.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Ausbilder stellt Fragen aus der Liste der Folie 6.4.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berät kurz und antwortet. Zusatzpunkt für den Paragrafen.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werden sofort erklärt.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in der Runde besprechen.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Fragenliste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Tafel für die Punkte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Stoppuhr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aus dem Alltag der Wehr wählen.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beschämen, wenn jemand nicht weiter weiß.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Rückfragen aufschreiben und später klären lassen.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49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6.4 FRAGEN AN DIE GRUPPE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MELDEPFLICHT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muss einen Brand melden, und wohin?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welchem Alter besteht die Hilfeleistungspflicht, und wer darf verweigern?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führt vor Ort, wer ist weisungsbefugt?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FREISTELLUNG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Wofür muss der Arbeitgeber dich freistellen?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347362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HAFTUNG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zahlt, wenn du im Einsatz ein Fahrzeug beschädigst?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100365" y="3968496"/>
            <a:ext cx="3496970" cy="2203704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68496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51376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SCHWEIGEN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700016"/>
            <a:ext cx="303977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darfst du über einen Einsatz weitergeben?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50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DAS GESETZ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BbgBKG: Brandschutz, Hilfeleistung, Katastrophenschutz in einem System.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Ort führt der Einsatzleiter der zuständigen Feuerwehr, die Gesamtführung ist weisungsbefugt.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PFLICHTEN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Melden (112), helfen ab 18 auf Anordnung, Platzverweise sofort befolgen.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DEINE RECHTE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Freistellung, Lohnfortzahlung, keine Nachteile, Unfallversicherung.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HAFTUNG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Zuerst der Träger. Rückgriff nur bei Vorsatz oder grober Fahrlässigkeit.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SCHWEIGEN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Einsatzauskünfte, keine Aufnahmen weitergeben. Bußgeld bis 50.000 €.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51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mit vielen Verletzten (MANV)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Forestsettler at German Wikipedia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Hochwassereinsatz mit Sandsäcken, Elbehochwasser 2013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Thiemo Schuff  ·  CC BY-SA 3.0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Feuerwehrhaus der Freiwilligen Feuerwehr Brodowin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Hans G. Oberlack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Einsatzleitwagen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112 Photograph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Arbeitsplätze einer Leitstelle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Corina Zsivkovics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Gebäude der Berufsfeuerwehr Potsdam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Molgreen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Brandsicherheitswache bei einem Feuerwerk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Der Sascha  ·  CC BY-SA 3.0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BbgBKG, Freistellung und Entgelt, Haftung im Feuerwehrdienst, TVFF, Datenschutz) · BbgBKG vom 24. Mai 2004 (zuletzt geändert 5. März 2024), TVFF, Verdienstausfallverordnung. Zusammenfassung zum Lernen, keine Rechtsberatung; verbindlich ist der Gesetzestext in BRAVORS.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BbgBKG · Rechte und Pflichten · Haftung · Ausbildung  ·  52</a:t>
            </a:r>
            <a:endParaRPr lang="en-US" sz="1000" dirty="0"/>
          </a:p>
        </p:txBody>
      </p:sp>
      <p:sp>
        <p:nvSpPr>
          <p:cNvPr id="10" name="Text 8">
            <a:hlinkClick r:id="rId8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52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Gesetzliche Grundlagen</dc:title>
  <dc:subject>PptxGenJS Presentation</dc:subject>
  <dc:creator>Feuerwehr Wissen</dc:creator>
  <cp:lastModifiedBy>Feuerwehr Wissen</cp:lastModifiedBy>
  <cp:revision>1</cp:revision>
  <dcterms:created xsi:type="dcterms:W3CDTF">2026-10-21T20:03:31Z</dcterms:created>
  <dcterms:modified xsi:type="dcterms:W3CDTF">2026-10-21T20:03:31Z</dcterms:modified>
</cp:coreProperties>
</file>