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notesMasterIdLst>
    <p:notesMasterId r:id="rId3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 Menge hängt vom Rohrnetz ab: Netzdruck, Rohrdurchmesser, Druckerhöhungsanlagen, Fehler im Netz (zum Beispiel ein nicht ganz geöffneter Schieber). Ob die Formel bei euch stimmt, zeigen Übungen in verschiedenen Ortsteilen.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Unterflurhydrant_mit_Standrohr.png" TargetMode="External"/><Relationship Id="rId4" Type="http://schemas.openxmlformats.org/officeDocument/2006/relationships/hyperlink" Target="https://commons.wikimedia.org/wiki/File:%C3%9Cberflurhydrant_Fallmantel_-_M%C3%BCnchen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4-1.png"/><Relationship Id="rId3" Type="http://schemas.openxmlformats.org/officeDocument/2006/relationships/image" Target="../media/image-4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Hydrantenschild_mit_Hinweisschild_in_Friedberg_(Hessen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6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ire_hydrant_-_Snow.jpg" TargetMode="External"/><Relationship Id="rId4" Type="http://schemas.openxmlformats.org/officeDocument/2006/relationships/hyperlink" Target="https://commons.wikimedia.org/wiki/File:Local_resident_digs_out_fire_hydrant_after_snowstorm_in_Summit_New_Jersey.jpg" TargetMode="External"/><Relationship Id="rId5" Type="http://schemas.openxmlformats.org/officeDocument/2006/relationships/hyperlink" Target="https://feuerwehr-wissen-bb.de" TargetMode="External"/><Relationship Id="rId1" Type="http://schemas.openxmlformats.org/officeDocument/2006/relationships/image" Target="../media/image-15-1.jpg"/><Relationship Id="rId3" Type="http://schemas.openxmlformats.org/officeDocument/2006/relationships/image" Target="../media/image-15-2.jp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ystemtrenner_%22B%22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8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Unterflurhydrant_mit_Standrohr.png" TargetMode="External"/><Relationship Id="rId2" Type="http://schemas.openxmlformats.org/officeDocument/2006/relationships/hyperlink" Target="https://commons.wikimedia.org/wiki/File:%C3%9Cberflurhydrant_Fallmantel_-_M%C3%BCnchen.jpg" TargetMode="External"/><Relationship Id="rId3" Type="http://schemas.openxmlformats.org/officeDocument/2006/relationships/hyperlink" Target="https://commons.wikimedia.org/wiki/File:Hydrantenschild_mit_Hinweisschild_in_Friedberg_(Hessen).jpg" TargetMode="External"/><Relationship Id="rId4" Type="http://schemas.openxmlformats.org/officeDocument/2006/relationships/hyperlink" Target="https://commons.wikimedia.org/wiki/File:Fire_hydrant_-_Snow.jpg" TargetMode="External"/><Relationship Id="rId5" Type="http://schemas.openxmlformats.org/officeDocument/2006/relationships/hyperlink" Target="https://commons.wikimedia.org/wiki/File:Local_resident_digs_out_fire_hydrant_after_snowstorm_in_Summit_New_Jersey.jpg" TargetMode="External"/><Relationship Id="rId6" Type="http://schemas.openxmlformats.org/officeDocument/2006/relationships/hyperlink" Target="https://commons.wikimedia.org/wiki/File:Systemtrenner_%22B%22.jpg" TargetMode="External"/><Relationship Id="rId7" Type="http://schemas.openxmlformats.org/officeDocument/2006/relationships/hyperlink" Target="https://feuerwehr-wissen-bb.de" TargetMode="External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HYDRANTEN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Unterflur, Überflur, Wassermenge und Regeln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  ·  FwDV 1 (2026) und Herstellerangaben gehen vor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und Wassermenge.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470861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470861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2726893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2726893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Unterflur.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347362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47362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03394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4603394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Überflur.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6223864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23864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79896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6479896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Regeln, Druck und Störungen.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8100365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00365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356397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5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356397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Führung.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9976866" y="1371600"/>
            <a:ext cx="1620469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9976866" y="1371600"/>
            <a:ext cx="1620469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232898" y="1554480"/>
            <a:ext cx="1163269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6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10232898" y="2468880"/>
            <a:ext cx="1163269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Praxis.</a:t>
            </a:r>
            <a:endParaRPr lang="en-US" sz="1700" dirty="0"/>
          </a:p>
        </p:txBody>
      </p:sp>
      <p:sp>
        <p:nvSpPr>
          <p:cNvPr id="29" name="Shape 27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einen Hydranten sicher bedienen,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Wassermenge am Schild abschätzen,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Spülen, Systemtrenner und Mindestdruck beachten.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33" name="Text 30"/>
          <p:cNvSpPr/>
          <p:nvPr/>
        </p:nvSpPr>
        <p:spPr>
          <a:xfrm>
            <a:off x="594360" y="5943600"/>
            <a:ext cx="110029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Anschluss: Hydranten im eigenen Ort ansehen, mit dem Wasserversorger abgestimmt.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2</a:t>
            </a:r>
            <a:endParaRPr lang="en-US" sz="1000" dirty="0"/>
          </a:p>
        </p:txBody>
      </p:sp>
      <p:sp>
        <p:nvSpPr>
          <p:cNvPr id="35" name="Text 3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HYDRANTEN UND WASSERMENGE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Arten, Schild, Faustformeln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3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ZWEI BAUARTEN</a:t>
            </a:r>
            <a:endParaRPr lang="en-US" sz="3400" dirty="0"/>
          </a:p>
        </p:txBody>
      </p:sp>
      <p:pic>
        <p:nvPicPr>
          <p:cNvPr id="5" name="Image 0" descr="Unterflurhydrant mit Standroh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7853" y="1325880"/>
            <a:ext cx="2217341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Radian, CC BY-SA 3.0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Unterflurhydrant mit Standrohr</a:t>
            </a:r>
            <a:endParaRPr lang="en-US" sz="1600" dirty="0"/>
          </a:p>
        </p:txBody>
      </p:sp>
      <p:pic>
        <p:nvPicPr>
          <p:cNvPr id="8" name="Image 1" descr="Überflurhydrant mit Fallmantel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5629" y="1325880"/>
            <a:ext cx="2119086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High Contrast, CC BY 3.0 de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Überflurhydrant mit Fallmantel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Beide liefern Wasser aus dem öffentlichen Trinkwassernetz.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4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WASSER AUS DEM TRINKWASSERNETZ</a:t>
            </a:r>
            <a:endParaRPr lang="en-US" sz="34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Abhängige Versorgung: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Wasser kommt aus dem öffentlichen Trinkwassernetz über Hydranten.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Bauarten: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Unterflurhydrant und Überflurhydrant, der Überflurhydrant mit oder ohne Fallmantel.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Grundsatz: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Löschwasser möglichst nicht aus dem Trinkwassernetz, sondern aus offenen Gewässern, Brunnen oder Behältern.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5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DAS HYDRANTENHINWEISSCHILD</a:t>
            </a:r>
            <a:endParaRPr lang="en-US" sz="3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Zeigt: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den Standort des Hydranten und den Durchmesser der Hydrantenleitung.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Faustformel: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Durchmesser in mm mal 10 ist die Entnahmemenge in Litern pro Minute.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Leitung mit 100 mm ergibt etwa 1.000 l/min.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Hydrantenschil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01257" y="1463040"/>
            <a:ext cx="2069941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Woelle ffm,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6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WIE VIEL WASSER LIEFERT EIN HYDRANT?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UNTERFLUR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Nennweite in mm mal 10 l/min. Obergrenze etwa 2.000 l/min.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ÜBERFLUR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Nennweite in mm mal 15 l/min. Obergrenze etwa 3.200 l/min.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NUR EIN RICHTWERT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 Netze liefern deutlich weniger. Ein Beispiel brachte 266 statt 1.100 l/min.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DER LÖSCHBEREICH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300 m</a:t>
            </a:r>
            <a:endParaRPr lang="en-US" sz="90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RADIUS UM DAS BRANDOBJEKT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ARBEITSBLATT W 405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Entnahmemöglichkeiten im Umkreis von 300 m zählen, als Radius und nicht als Fußweg. Bahntrassen und Schnellstraßen unterbrechen den Bereich. Jede Stelle sollte mindestens 24 m³/h (400 l/min) über 2 Stunden liefern.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8</a:t>
            </a:r>
            <a:endParaRPr lang="en-US" sz="1000" dirty="0"/>
          </a:p>
        </p:txBody>
      </p:sp>
      <p:sp>
        <p:nvSpPr>
          <p:cNvPr id="10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UNTERFLURHYDRANT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für Schritt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9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VORBEREITEN UND ÖFFNEN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Standrohr einsetzen und spülen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196596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204825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0482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54480" y="196596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 tragen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Standrohr und Unterflurhydrantenschlüssel. Klauenmutter ganz heruntergeschraubt, Dichtung vorhanden.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94360" y="278892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287121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28712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54480" y="278892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Kappe abheben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Deckel der Straßenkappe abheben, festsitzende Deckel lockern.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594360" y="361188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36941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36941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554480" y="361188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Standrohr einsetzen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Dichtfläche reinigen, Standrohr einsetzen und durch Rechtsdrehen festziehen.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594360" y="443484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7240" y="451713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" y="45171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554480" y="443484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Ventile öffnen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Beide Standrohrventile öffnen, damit Luft entweichen kann.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594360" y="525780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53400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77240" y="53400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1554480" y="525780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 öffnen und spülen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Bis zum Anschlag aufdrehen, dann eine halbe Umdrehung zurück. Spülen, bis klares Wasser kommt.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10</a:t>
            </a:r>
            <a:endParaRPr lang="en-US" sz="1000" dirty="0"/>
          </a:p>
        </p:txBody>
      </p:sp>
      <p:sp>
        <p:nvSpPr>
          <p:cNvPr id="27" name="Text 2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ANSCHLIESSEN UND SCHLIESSEN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Systemtrenner erst nach dem Spülen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196596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204825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20482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54480" y="196596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Ventile schließen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Nach dem Spülen die Standrohrventile wieder schließen.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94360" y="278892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287121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28712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54480" y="278892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Systemtrenner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An jedem genutzten Abgang den mobilen Systemtrenner und die Schläuche anschließen. Gespült wird ohne Systemtrenner.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594360" y="361188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36941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36941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554480" y="361188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Abbau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Standrohrventile schließen, Schläuche und Systemtrenner drucklos abkuppeln.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594360" y="443484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7240" y="451713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" y="451713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554480" y="443484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 ausfließen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Ein Standrohrventil leicht öffnen, dann den Hydranten mit dem Schlüssel schließen.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594360" y="5257800"/>
            <a:ext cx="11002975" cy="71323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534009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77240" y="53400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1554480" y="5257800"/>
            <a:ext cx="9905695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Standrohr entnehmen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Erst herausnehmen, wenn das Wasser unter die Dichtfläche abgesunken ist.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11</a:t>
            </a:r>
            <a:endParaRPr lang="en-US" sz="1000" dirty="0"/>
          </a:p>
        </p:txBody>
      </p:sp>
      <p:sp>
        <p:nvSpPr>
          <p:cNvPr id="27" name="Text 2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SICHERHEIT AM STANDROHR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BEIM ÖFFNEN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Körperteile über das Standrohr halten. Im Winter auf Vereisung des Bodens achten.</a:t>
            </a:r>
            <a:endParaRPr lang="en-US" sz="18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Schmutz kann Pumpe und Entlüftung beschädigen: immer vorher spülen.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Nie Saugschläuche am Hydranten verwenden, sie können das Netz schädigen oder platzen.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Schachthydranten gründlich spülen.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12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ÜBERFLURHYDRANT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und ohne Fallmantel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13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ZWEI AUSFÜHRUNGEN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5364328" cy="548640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MIT FALLMANTEL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94360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Sperre mit dem Überflurhydrantenschlüssel (links) lösen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beide Niederschraubventile öffnen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Haubendeckel links bis Anschlag, dann halbe Drehung zurück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spülen, dann Systemtrenner anschließen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6233008" y="1371600"/>
            <a:ext cx="5364328" cy="54864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61608" y="1371600"/>
            <a:ext cx="49071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MIT FREIEN OBEREN ABGÄNGEN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6233008" y="1920240"/>
            <a:ext cx="5364328" cy="3337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graphicFrame>
        <p:nvGraphicFramePr>
          <p:cNvPr id="2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24448" y="2011680"/>
          <a:ext cx="5181448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69968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Deckkapseln mit dem Schlüssel entfernen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Haubenspitze links drehen, Hydrant öffnen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spülen, erst dann Systemtrenner und Schläuche anschließen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Schließen den Ausfluss frei halten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36576" marB="36576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Shape 9"/>
          <p:cNvSpPr/>
          <p:nvPr/>
        </p:nvSpPr>
        <p:spPr>
          <a:xfrm>
            <a:off x="594360" y="5440680"/>
            <a:ext cx="11002975" cy="8229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94360" y="5440680"/>
            <a:ext cx="82296" cy="8229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914400" y="5440680"/>
            <a:ext cx="1054577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dem Schließen die Entwässerung prüfen, dann Fallmantel oder Deckkapseln schließen.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14</a:t>
            </a:r>
            <a:endParaRPr lang="en-US" sz="1000" dirty="0"/>
          </a:p>
        </p:txBody>
      </p:sp>
      <p:sp>
        <p:nvSpPr>
          <p:cNvPr id="17" name="Text 1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HYDRANTEN IM WINTER</a:t>
            </a:r>
            <a:endParaRPr lang="en-US" sz="3400" dirty="0"/>
          </a:p>
        </p:txBody>
      </p:sp>
      <p:pic>
        <p:nvPicPr>
          <p:cNvPr id="5" name="Image 0" descr="Überflurhydrant im Schne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3354" y="1325880"/>
            <a:ext cx="5006340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User:Nino Barbieri, CC BY 2.5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Überflurhydrant im Schnee</a:t>
            </a:r>
            <a:endParaRPr lang="en-US" sz="1600" dirty="0"/>
          </a:p>
        </p:txBody>
      </p:sp>
      <p:pic>
        <p:nvPicPr>
          <p:cNvPr id="8" name="Image 1" descr="Anlieger graben einen Hydranten frei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6391" y="1325880"/>
            <a:ext cx="1877561" cy="3337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33008" y="4700016"/>
            <a:ext cx="53643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Tomwsulcer, CC0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233008" y="4983480"/>
            <a:ext cx="53643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Anlieger graben einen Hydranten frei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Winter gilt: freihalten, Entwässerung prüfen, nicht mit der Lötlampe auftauen.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15</a:t>
            </a:r>
            <a:endParaRPr lang="en-US" sz="1000" dirty="0"/>
          </a:p>
        </p:txBody>
      </p:sp>
      <p:sp>
        <p:nvSpPr>
          <p:cNvPr id="15" name="Text 11">
            <a:hlinkClick r:id="rId5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REGELN, DRUCK UND STÖRUNGEN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Systemtrenner, Druckwerte, Trinkwasserschutz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16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DREI FESTE REGELN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SPÜLEN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 jedem Gebrauch. Danach erst den Systemtrenner anschließen.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SYSTEMTRENNER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Zwingend an jedem genutzten Abgang nach der FwDV 1 von 2026. Trink- und Brauchwasser nie an der Pumpe zusammenführen.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KEIN SAUGSCHLAUCH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kann das Leitungsnetz schädigen oder platzen.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17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SYSTEMTRENNER</a:t>
            </a:r>
            <a:endParaRPr lang="en-US" sz="3400" dirty="0"/>
          </a:p>
        </p:txBody>
      </p:sp>
      <p:pic>
        <p:nvPicPr>
          <p:cNvPr id="5" name="Image 0" descr="Systemtrenner B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5641" y="1325880"/>
            <a:ext cx="1540412" cy="33375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94360" y="4700016"/>
            <a:ext cx="1100297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Woelle ffm, CC BY-SA 4.0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94360" y="4983480"/>
            <a:ext cx="110029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Feuerwehr-Systemtrenner B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594360" y="5623560"/>
            <a:ext cx="11002975" cy="68580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94360" y="5623560"/>
            <a:ext cx="82296" cy="68580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914400" y="56235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schützt das Trinkwassernetz vor Rückfluss und wird zwischen Hydrant oder Standrohr und Löschleitung gesetzt.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18</a:t>
            </a:r>
            <a:endParaRPr lang="en-US" sz="1000" dirty="0"/>
          </a:p>
        </p:txBody>
      </p:sp>
      <p:sp>
        <p:nvSpPr>
          <p:cNvPr id="12" name="Text 9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DRUCKWERTE IM HYDRANTENBETRIEB</a:t>
            </a:r>
            <a:endParaRPr lang="en-US" sz="3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7863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BEGRIFF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BEDEUTUNG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Ruhedruck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Druck am Hydranten ohne Entnahme (Nullförderung)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Fließdruck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Druck während der Entnahme, er fällt mit der Menge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Mindesteingangsdruck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der Pumpe 1,5 bar nicht unterschreiten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Netzdruck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bebauten Gebiet an keiner Stelle unter 1,5 bar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Ausgangsdruck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Langsam einstellen, in der Regel 5 bis 8 bar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Öffnen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Einen Druckausgang leicht öffnen, damit Luft entweichen kann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19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FLÜSSIGKEITSKATEGORIEN</a:t>
            </a:r>
            <a:endParaRPr lang="en-US" sz="3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87782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KATEGORIE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GEFÄHRDUNG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Gefährdung, zum Beispiel erwärmtes Trinkwasser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Gesundheitsgefahr, aber Geruch, Geschmack oder Farbe verändert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wenige giftige Stoffe, zum Beispiel Heizungswasser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giftige oder krebserzeugende Stoffe, zum Beispiel Chemikalien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Krankheitserreger mit Lebensgefahr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Löschwasser der Feuerwehr zählt zur Kategorie 4 oder 5. Der Feuerwehr-Systemtrenner B-FW (DIN 14346) schützt bis Kategorie 4 und ist Stand der Technik.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20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4.5 STÖRUNGEN IM HYDRANTENBETRIEB</a:t>
            </a:r>
            <a:endParaRPr lang="en-US" sz="34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73152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LAGE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REAKTION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Mehr Strahlrohre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Drehzahl erhöhen, bis der Ausgangsdruck stimmt. Eingang nicht unter 1,5 bar.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Eingangsdruck fällt weiter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Drehzahl zurücknehmen, bis 1,5 bar erreicht sind, Gruppenführer melden.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 Rohre zu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 auf Erwärmung prüfen, freies Ventil kurz leicht öffnen.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Wasserzufluss weg (zum Beispiel geplatzte B-Leitung)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Drehzahl zurück, auskuppeln, Druckausgänge schließen, melden.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Wasserförderung unterbrechen nur auf Weisung des Gruppenführers.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21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4.6 TANK FÜLLEN UND AUSSER BETRIEB NEHMEN</a:t>
            </a:r>
            <a:endParaRPr lang="en-US" sz="31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Tank füllen: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Tankfüllleitung öffnen, den zulässigen Fülldruck nicht überschreiten, Wasserstand beobachten, bei Frost Glatteis vermeiden.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Außerbetriebnahme: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Gashebel auf Leerlauf, Druckausgänge schließen, auskuppeln, Hydrant schließen, Leitungen entlasten.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Danach: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Pumpe entwässern, Trockensaugprobe, Blindkupplungen ankuppeln.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22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05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FÜHRUNG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Schwache Wasserversorgung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23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5.1 WER IST FÜR DAS LÖSCHWASSER ZUSTÄNDIG?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TRINKWASSERVERSORGER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legt sein Netz auf Trinkwasser aus, nicht für große Brände.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GEMEINDE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das Löschwasser ist in der Regel die Gemeinde zuständig.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BLAUE SCHILDER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unter 24 m³/h sind mancherorts blau markiert und zählen nicht als Löschwasserstellen.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24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5.2 WENN DAS WASSER KNAPP IST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Sechs Hinweise für Führungskräfte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594360" y="1965960"/>
            <a:ext cx="11002975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97510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197510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54480" y="1965960"/>
            <a:ext cx="990569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Versorgung kennen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Hydranten, Behälter, Gewässer, Zisternen und Saugstellen, nicht nur Hydranten.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94360" y="2642616"/>
            <a:ext cx="11002975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77240" y="265176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77240" y="2651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54480" y="2642616"/>
            <a:ext cx="990569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Früh nachfordern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Wasserführende Fahrzeuge rechtzeitig anfordern und Füllstände im Blick behalten.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594360" y="3319272"/>
            <a:ext cx="11002975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332841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77240" y="33284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554480" y="3319272"/>
            <a:ext cx="990569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Priorisieren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Menschenrettung geht vor einer Riegelstellung.</a:t>
            </a:r>
            <a:endParaRPr lang="en-US" sz="2200" dirty="0"/>
          </a:p>
        </p:txBody>
      </p:sp>
      <p:sp>
        <p:nvSpPr>
          <p:cNvPr id="18" name="Shape 16"/>
          <p:cNvSpPr/>
          <p:nvPr/>
        </p:nvSpPr>
        <p:spPr>
          <a:xfrm>
            <a:off x="594360" y="3995928"/>
            <a:ext cx="11002975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77240" y="400507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7240" y="400507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554480" y="3995928"/>
            <a:ext cx="990569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Rohre reduzieren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Im Innenangriff genügen oft 100 bis 130 l/min.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594360" y="4672584"/>
            <a:ext cx="11002975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77240" y="46817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77240" y="46817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1554480" y="4672584"/>
            <a:ext cx="990569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Rückzug einplanen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Trupps vorher über den Einheitsführer informieren.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594360" y="5349240"/>
            <a:ext cx="11002975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77240" y="535838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77240" y="535838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554480" y="5349240"/>
            <a:ext cx="990569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Versorger einbinden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Eine sachkundige Person des Versorgers hilft bei langen Einsätzen.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25</a:t>
            </a:r>
            <a:endParaRPr lang="en-US" sz="1000" dirty="0"/>
          </a:p>
        </p:txBody>
      </p:sp>
      <p:sp>
        <p:nvSpPr>
          <p:cNvPr id="31" name="Text 2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5.3 DER HYDRANT IM ORT: DIE HYDRANTENKARTE</a:t>
            </a:r>
            <a:endParaRPr lang="en-US" sz="31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Plattform hat eine Hydrantenkarte: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Hydranten, Löschwasserstellen und Wachen für Brandenburg aus OpenStreetMap.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Mein Standort: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Zeigt die nächsten Hydranten und über „Richtung zeigen“ einen Pfeil mit Entfernung, auch ohne Internet.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Offline: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Daten lassen sich auf dem Gerät speichern, zum Beispiel für den Funkloch-Fall.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Aber: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Daten stammen von Freiwilligen. Hydranten können fehlen oder verlegt sein. Maßgeblich sind die Hydrantenpläne deiner Wehr und des Wasserversorgers.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26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06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PRAXIS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1097280" y="4937760"/>
            <a:ext cx="999713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 Stationen für den Dienstabend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27</a:t>
            </a:r>
            <a:endParaRPr lang="en-US" sz="1000" dirty="0"/>
          </a:p>
        </p:txBody>
      </p:sp>
      <p:sp>
        <p:nvSpPr>
          <p:cNvPr id="6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1: UNTERFLURHYDRANT IN BETRIEB NEHMEN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bedient einen Unterflurhydranten vom Standrohr bis zum Schließen.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Gruppen zu 3 bis 4 Personen  ·  1 Ausbilder  ·  mit dem Wasserversorger abgestimmt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 holen und prüfen (Folie 2.1).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Standrohr setzen, Ventile öffnen, Hydrant öffnen und spülen.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Systemtrenner und Schlauch anschließen.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Abbau in der richtigen Reihenfolge (Folie 2.2).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 gemeinsam besprechen.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Standrohr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Unterflurhydrantenschlüssel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Systemtrenner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B-Schlauch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Handschuhe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Körperteile über dem Standrohr.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Vorher mit dem Wasserversorger abstimmen.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 sicher abfließen lassen.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28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2: ÜBERFLURHYDRANT UND SCHILD LESEN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öffnet einen Überflurhydranten und schätzt die Wassermenge am Schild.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Gruppen zu 3 bis 4 Personen  ·  1 Ausbilder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Hydrantenart bestimmen (mit oder ohne Fallmantel).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Schild lesen: Durchmesser mal 10 oder 15 rechnen.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 öffnen, spülen, Systemtrenner anschließen.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Schließen und Entwässerung prüfen.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Menge mit dem Richtwert vergleichen.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Überflurhydrantenschlüssel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Systemtrenner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B-Schlauch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und Stift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Entwässerung nach dem Schließen prüfen.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dem Versorger abstimmen.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Richtwerte sind nur Richtwerte.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29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STATION 3: HYDRANTEN IM ORT ERKUNDEN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32588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2588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32588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ZIEL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Gruppe findet Hydranten mit der Karte und beurteilt die Löschwasserversorgung eines Gebäudes.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2121408"/>
            <a:ext cx="110029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30 Minuten  ·  Gruppen zu 3 bis 4 Personen  ·  Handy oder Tablet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" y="2542032"/>
            <a:ext cx="6309360" cy="3749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94360" y="2542032"/>
            <a:ext cx="630936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960" y="2679192"/>
            <a:ext cx="5852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ABLAUF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2960" y="3044952"/>
            <a:ext cx="58521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Objekt im Ort auswählen.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der Hydrantenkarte die nächsten Hydranten und Wasserstellen im Umkreis von 300 m suchen.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Mindestens einen Hydranten vor Ort ansehen: Art, Schild, Zustand.</a:t>
            </a:r>
            <a:endParaRPr lang="en-US" sz="1700" dirty="0"/>
          </a:p>
          <a:p>
            <a:pPr marL="342900" indent="-342900">
              <a:spcAft>
                <a:spcPts val="500"/>
              </a:spcAft>
              <a:buSzPct val="100000"/>
              <a:buFont typeface="+mj-lt"/>
              <a:buAutoNum type="arabicPeriod" startAt="1"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Besprechen: Reicht das Wasser, was fehlt, wer ist zuständig?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7132320" y="2542032"/>
            <a:ext cx="4465015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2542032"/>
            <a:ext cx="4465015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60920" y="266090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MATERIAL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7360920" y="2999232"/>
            <a:ext cx="4053535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Handy oder Tablet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Ortsplan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und Stift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7132320" y="4325112"/>
            <a:ext cx="4465015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325112"/>
            <a:ext cx="4465015" cy="640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360920" y="4443984"/>
            <a:ext cx="4007815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DARAUF ACHTEN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360920" y="4782312"/>
            <a:ext cx="4053535" cy="1435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Kartendaten sind nicht amtlich.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Hydrantenplan der Wehr gegenprüfen.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Straßenverkehr beachten.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30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SPÜLEN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 jedem Anschluss, ohne Systemtrenner.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SYSTEMTRENNER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jedem genutzten Abgang, zwingend.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DRUCK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Eingang nicht unter 1,5 bar, Ausgang meist 5 bis 8 bar.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594360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50392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MENGE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850392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Schild: Durchmesser mal 10 oder 15, nur Richtwert.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4347362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47362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03394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LÖSCHBEREICH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4603394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m Radius, mindestens 400 l/min je Stelle.</a:t>
            </a:r>
            <a:endParaRPr lang="en-US" sz="1900" dirty="0"/>
          </a:p>
        </p:txBody>
      </p:sp>
      <p:sp>
        <p:nvSpPr>
          <p:cNvPr id="25" name="Shape 23"/>
          <p:cNvSpPr/>
          <p:nvPr/>
        </p:nvSpPr>
        <p:spPr>
          <a:xfrm>
            <a:off x="8100365" y="3959352"/>
            <a:ext cx="349697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00365" y="3959352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56397" y="4142232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FÜHRUNG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8356397" y="4690872"/>
            <a:ext cx="303977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Früh nachfordern, Wasser im Blick behalten.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31</a:t>
            </a:r>
            <a:endParaRPr lang="en-US" sz="1000" dirty="0"/>
          </a:p>
        </p:txBody>
      </p:sp>
      <p:sp>
        <p:nvSpPr>
          <p:cNvPr id="30" name="Text 2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Unterflurhydrant mit Standrohr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Radian  ·  CC BY-SA 3.0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Überflurhydrant mit Fallmantel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High Contrast  ·  CC BY 3.0 de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Hydrantenschild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Woelle ffm  ·  CC BY-SA 3.0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Überflurhydrant im Schnee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User:Nino Barbieri  ·  CC BY 2.5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Anlieger graben einen Hydranten frei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Tomwsulcer  ·  CC0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Systemtrenner B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Woelle ffm  ·  CC BY-SA 4.0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(Unterflur- und Überflurhydrant, Hydrantenkarte) · FwDV 1 in der Fassung von 2026, DVGW-Arbeitsblätter W 405 und W 400-1 · Die Technik gilt bundesweit; maßgeblich sind Herstellerangaben und die Weisungen deines Trägers und des Wasserversorgers.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Hydranten · Löschwasser · Ausbildung  ·  32</a:t>
            </a:r>
            <a:endParaRPr lang="en-US" sz="1000" dirty="0"/>
          </a:p>
        </p:txBody>
      </p:sp>
      <p:sp>
        <p:nvSpPr>
          <p:cNvPr id="10" name="Text 8">
            <a:hlinkClick r:id="rId7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Hydranten</dc:title>
  <dc:subject>PptxGenJS Presentation</dc:subject>
  <dc:creator>Feuerwehr Wissen</dc:creator>
  <cp:lastModifiedBy>Feuerwehr Wissen</cp:lastModifiedBy>
  <cp:revision>1</cp:revision>
  <dcterms:created xsi:type="dcterms:W3CDTF">2026-10-22T22:08:45Z</dcterms:created>
  <dcterms:modified xsi:type="dcterms:W3CDTF">2026-10-22T22:08:45Z</dcterms:modified>
</cp:coreProperties>
</file>