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 Jahr zählt nur eine erfolgreiche Teilnahme. Gruppenführer und Maschinist müssen entsprechend ausgebildet sein. Die Verleihung erfolgt durch die Vorstände der Stadt- und Kreisfeuerwehrverbände.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Zweck laut Vergabeordnung: Unterstützung der Ausbildung, Vertiefung der Kenntnisse, höhere Einsatzbereitschaft, körperliche Ertüchtigung.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wehr-Leistungsabzeichen_(Brandenburg)_in_Bronze.jpg" TargetMode="External"/><Relationship Id="rId4" Type="http://schemas.openxmlformats.org/officeDocument/2006/relationships/hyperlink" Target="https://commons.wikimedia.org/wiki/File:Feuerwehr_St._Veit_im_Pongau_2024_(8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wehr_St._Veit_im_Pongau_2024_(8).jpg" TargetMode="External"/><Relationship Id="rId4" Type="http://schemas.openxmlformats.org/officeDocument/2006/relationships/hyperlink" Target="https://commons.wikimedia.org/wiki/File:Landesbewerb_samstag_bfkuu_denkmayr_121_(42367345175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1-1.jpg"/><Relationship Id="rId3" Type="http://schemas.openxmlformats.org/officeDocument/2006/relationships/image" Target="../media/image-11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love_Hitch_-_ABoK_11_-_USCG.jpg" TargetMode="External"/><Relationship Id="rId4" Type="http://schemas.openxmlformats.org/officeDocument/2006/relationships/hyperlink" Target="https://commons.wikimedia.org/wiki/File:Achterknoten_gesteckt.jpg" TargetMode="External"/><Relationship Id="rId6" Type="http://schemas.openxmlformats.org/officeDocument/2006/relationships/hyperlink" Target="https://commons.wikimedia.org/wiki/File:Palstek_innen.jpg" TargetMode="External"/><Relationship Id="rId7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3" Type="http://schemas.openxmlformats.org/officeDocument/2006/relationships/image" Target="../media/image-20-2.jpg"/><Relationship Id="rId5" Type="http://schemas.openxmlformats.org/officeDocument/2006/relationships/image" Target="../media/image-20-3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andesbewerb_samstag_bfkuu_denkmayr_127_(42367342065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euerwehr-Leistungsabzeichen_(Brandenburg)_in_Bronze.jpg" TargetMode="External"/><Relationship Id="rId2" Type="http://schemas.openxmlformats.org/officeDocument/2006/relationships/hyperlink" Target="https://commons.wikimedia.org/wiki/File:Feuerwehr_St._Veit_im_Pongau_2024_(8).jpg" TargetMode="External"/><Relationship Id="rId3" Type="http://schemas.openxmlformats.org/officeDocument/2006/relationships/hyperlink" Target="https://commons.wikimedia.org/wiki/File:Landesbewerb_samstag_bfkuu_denkmayr_121_(42367345175).jpg" TargetMode="External"/><Relationship Id="rId4" Type="http://schemas.openxmlformats.org/officeDocument/2006/relationships/hyperlink" Target="https://commons.wikimedia.org/wiki/File:Clove_Hitch_-_ABoK_11_-_USCG.jpg" TargetMode="External"/><Relationship Id="rId5" Type="http://schemas.openxmlformats.org/officeDocument/2006/relationships/hyperlink" Target="https://commons.wikimedia.org/wiki/File:Achterknoten_gesteckt.jpg" TargetMode="External"/><Relationship Id="rId6" Type="http://schemas.openxmlformats.org/officeDocument/2006/relationships/hyperlink" Target="https://commons.wikimedia.org/wiki/File:Palstek_innen.jpg" TargetMode="External"/><Relationship Id="rId7" Type="http://schemas.openxmlformats.org/officeDocument/2006/relationships/hyperlink" Target="https://commons.wikimedia.org/wiki/File:Landesbewerb_samstag_bfkuu_denkmayr_127_(42367342065)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LEISTUNGSABZEICHEN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TRAINIEREN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Löschangriff, Knoten, Theorie und Sport trainieren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Bedingungen: Landesfeuerwehrverband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Abzeichen.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Theorie.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vier Disziplinen kennen,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Löschangriff sicher und fehlerfrei trainieren,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Training über Wochen planen und auswerten.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LEISTUNGSABZEICHEN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Stufen, Voraussetzungen, Disziplinen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DAS ABZEICHEN IN BRANDENBURG</a:t>
            </a:r>
            <a:endParaRPr lang="en-US" sz="3400" dirty="0"/>
          </a:p>
        </p:txBody>
      </p:sp>
      <p:pic>
        <p:nvPicPr>
          <p:cNvPr id="5" name="Image 0" descr="Leistungsabzeichen Brandenburg in Bronz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2049" y="1325880"/>
            <a:ext cx="3928949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Losmaexchen, CC BY-SA 3.0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Brandenburg in Bronze</a:t>
            </a:r>
            <a:endParaRPr lang="en-US" sz="1600" dirty="0"/>
          </a:p>
        </p:txBody>
      </p:sp>
      <p:pic>
        <p:nvPicPr>
          <p:cNvPr id="8" name="Image 1" descr="Löschangriff bei einer Üb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StVeit Maps,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bei einer Übung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Herausgeber: Landesfeuerwehrverband Brandenburg, Vergabeordnung Version 1.3 (April 2018).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VIER STUFEN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579294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BRONZE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221353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erfolgreiche Teilnahme. Voraussetzung: Truppmannausbildung.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402254" y="2514600"/>
            <a:ext cx="2579294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251460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03422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603422" y="331927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SILBER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03422" y="3840480"/>
            <a:ext cx="22135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erfolgreiche Teilnahmen. Voraussetzung: Truppführerausbildung.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0148" y="2011680"/>
            <a:ext cx="2579294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201168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11316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411316" y="281635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GOLD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11316" y="3337560"/>
            <a:ext cx="221353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Zehn erfolgreiche Teilnahmen.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20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19209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9219209" y="231343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SONDERSTUFE GOLD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219209" y="2834640"/>
            <a:ext cx="221353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Zwanzig Teilnahmen oder Tätigkeit als Kreisausbilder.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VIER DISZIPLINEN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</a:t>
            </a:r>
            <a:endParaRPr lang="en-US" sz="19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 arbeitet nach FwDV 3, höchstens 240 Sekunden, bis zu 7 Fehlerpunkte.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und Stiche</a:t>
            </a:r>
            <a:endParaRPr lang="en-US" sz="19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Knoten in 45 Sekunden, bis zu 3 Fehlerpunkte.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94360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1737360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Theorie</a:t>
            </a:r>
            <a:endParaRPr lang="en-US" sz="19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Fragebogen mit 3 Fragen, 4 Minuten, bis zu 6 Fehlerpunkte.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187288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7330288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</a:t>
            </a:r>
            <a:endParaRPr lang="en-US" sz="19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450-m-Staffellauf mit Strahlrohr in 5 Minuten, bis zu 2 Fehlerpunkte.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WERTUNG IM ÜBERBLICK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60320"/>
                <a:gridCol w="256032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DISZIPLIN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ZEIT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FEHLERPUNKTE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WIEDERHOLUNG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Löschangriff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 Sekunden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7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am selben Tag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Knoten und Stiche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 Sekunden je Knoten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einmal am selben Tag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Theorie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einmal am selben Tag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einmal am selben Tag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WOZU EIN ABZEICHEN?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AUSBILDUNG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der Kenntnisse und ein Ziel, auf das die Gruppe hin übt.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EINSATZBEREITSCHAFT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eingespielter Löschangriff, sichere Knoten und Funktionswissen zahlen sich im Einsatz aus.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FITNESS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sportliche Teil fördert Belastbarkeit und Teamgeist.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TEILNAHME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Angehörige von Feuerwehren, die Mitglied des Landesfeuerwehrverbandes sind.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Gruppe aus Mitgliedern einer oder mehrerer Feuerwehren.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NACHWEIS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Nachweisblatt belegt die bisherigen Teilnahmen. Urkunde und Abzeichen verleiht der Verband.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LÖSCHANGRIFF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FwDV 3 in 240 Sekunden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DER LÖSCHANGRIFF</a:t>
            </a:r>
            <a:endParaRPr lang="en-US" sz="3400" dirty="0"/>
          </a:p>
        </p:txBody>
      </p:sp>
      <p:pic>
        <p:nvPicPr>
          <p:cNvPr id="5" name="Image 0" descr="Löschangriff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StVeit Maps,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bei einer Übung</a:t>
            </a:r>
            <a:endParaRPr lang="en-US" sz="1600" dirty="0"/>
          </a:p>
        </p:txBody>
      </p:sp>
      <p:pic>
        <p:nvPicPr>
          <p:cNvPr id="8" name="Image 1" descr="Schlauchlauf bei einem Bewerb in Österreich (anderes Format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Schlauchlauf bei einem Bewerb in Österreich (anderes Format)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Brandenburg arbeitet die Gruppe nach FwDV 3, wie im Einsatz. Das Beispielfoto aus Österreich zeigt ein anderes Format.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11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MATERIAL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GERÄT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ANZAHL UND ART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 8/8, PFPN 10-1000 oder fest eingebaute 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B-Druckschläuche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Verteiler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B-Verteiler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C-Druckschläuche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Strahlrohre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CM-Strahlrohre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Saugleitung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Saugschläuche mit Saugkorb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DIE AUFGABE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FWDV 3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 ohne Bereitstellung, nach FwDV 1 und Unfallverhütung. Funktionen außer Gruppenführer und Maschinist werden ausgelost.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240 Sekunden ohne Rücknahme der Geräte. Die Zeit beginnt mit der Befehlserteilung.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müssen einsatztauglich sein und dürfen nicht für Wettkämpfe präpariert sein.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REGELN BEIM LÖSCHANGRIFF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Gruppenführer darf nicht anpacken, er befiehlt nur.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zulässig: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Strahlrohre auf ein Ziel halten.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halt: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Truppführer meldet nach erfolgreicher Zielbekämpfung „Wasser halt“.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Meldeweg: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Melder gibt es an den Maschinisten und meldet dem Gruppenführer „Auftrag erfüllt“.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SCHUTZAUSRÜSTUNG UND FREIGABE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mit Nackenschutz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Schutzanzug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Handschuhe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Schuhwerk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94360" y="43799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270248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Teilnehmer vollständig ausgerüstet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94360" y="509320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97280" y="4983480"/>
            <a:ext cx="104543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 ausgelost und bekannt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Fehlt etwas, gibt es keine Freigabe. Die Schutzausrüstung wird vor dem Start geprüft.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TYPISCHE FEHLER BEIM LÖSCHANGRIFF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Kupplung nicht verbunden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Schlauchverbindung hält nicht, Wasser tritt aus.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Verteiler falsch aufgestellt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Abgänge zeigen in die falsche Richtung.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737360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Melder vergisst die Meldung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„Wasser halt“ erreicht den Maschinisten nicht.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187288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330288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 packt an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Regelverstoß, Fehlerpunkte.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1737360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Strahlrohre auf ein Ziel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Unzulässig.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187288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8728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016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7330288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Befehle unvollständig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Trupps wissen nicht, was sie tun sollen.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16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TRAINING: ZEIT UND FEHLERFREIHEIT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 FEHLERFREI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ohne Zeitdruck den Ablauf sauber trainieren. Tempo kommt durch Sicherheit.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DANN MESSEN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nehmen und mit dem eigenen letzten Mal vergleichen. Nicht gegen andere Gruppen.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ROLLEN TAUSCHEN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soll jede Funktion beherrschen. Rollen werden im Bewerb ausgelost.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 UND STICHE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Knoten in 45 Sekunden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DIE AUFGABE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AUSWAHL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Wertungsrichter nennt drei Knoten oder Stiche aus der FwDV 1.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Kamerad bindet sie in 45 Sekunden.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WERTUNG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falsche oder nicht ausgeführte Knoten gibt einen Fehlerpunkt. Höchstens 3 Fehlerpunkte.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19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KNOTEN ÜBEN</a:t>
            </a:r>
            <a:endParaRPr lang="en-US" sz="3400" dirty="0"/>
          </a:p>
        </p:txBody>
      </p:sp>
      <p:pic>
        <p:nvPicPr>
          <p:cNvPr id="5" name="Image 0" descr="Mastwur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3484778" cy="23222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3684734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USCG PTC Developer, CC0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Mastwurf</a:t>
            </a:r>
            <a:endParaRPr lang="en-US" sz="1600" dirty="0"/>
          </a:p>
        </p:txBody>
      </p:sp>
      <p:pic>
        <p:nvPicPr>
          <p:cNvPr id="8" name="Image 1" descr="Achterknot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458" y="1325880"/>
            <a:ext cx="3484778" cy="26135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53458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Markus Bärlocher, Public domain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353458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Achterknoten</a:t>
            </a:r>
            <a:endParaRPr lang="en-US" sz="1600" dirty="0"/>
          </a:p>
        </p:txBody>
      </p:sp>
      <p:pic>
        <p:nvPicPr>
          <p:cNvPr id="11" name="Image 2" descr="Pfahlstich (Palstek)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557" y="1325880"/>
            <a:ext cx="3484778" cy="26135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12557" y="3976040"/>
            <a:ext cx="34847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Markus Bärlocher, Public domain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8112557" y="4983480"/>
            <a:ext cx="34847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Pfahlstich (Palstek)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Knoten wird so oft gebunden, bis er sitzt: nach Hand, nicht nach Gedächtnis.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20</a:t>
            </a:r>
            <a:endParaRPr lang="en-US" sz="1000" dirty="0"/>
          </a:p>
        </p:txBody>
      </p:sp>
      <p:sp>
        <p:nvSpPr>
          <p:cNvPr id="18" name="Text 13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KNOTEN IM HILFSMITTELKATALOG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132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KNOTEN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VERWENDUNG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Mastwurf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Befestigen von Leinen und Geräten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Achterknoten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Endknoten, Karabinerbefestigung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Schotenstich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Verbinden zweier Leinen unterschiedlicher Stärke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Halbmastwurf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Sichern und Fieren von Lasten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Pfahlstich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Feste Schlinge, Menschenrettung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Doppelter Ankerstich, Zimmermannsschlag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Befestigen, Ziehen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HINWEIS ZUR FWDV 1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 AUSSCHREIBUNG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Katalog beruht auf der FwDV 1 von 2006. In der Fassung von 2026 ist der Spierenstich kein eigener Stich mehr und der Brustbund nur noch eine Notlösung.</a:t>
            </a:r>
            <a:endParaRPr lang="en-US" sz="1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Maßgeblich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bleibt die aktuelle Ausschreibung des Verbandes.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Zweifel: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Kreisfeuerwehrverband nachfragen.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die Knoten, die im Einsatz gebraucht werden.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TRAINING KNOTEN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TÄGLICH KURZ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Minuten Knoten pro Dienstabend sind besser als eine Stunde im Monat.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STOPPUHR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Knoten wird gezeitet. Ziel: sicher unter der Zeit.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PRÜFEN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Partnerkontrolle: Der Partner prüft den Knoten auf Sitz und Fehler.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THEORIE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Fragebogen und Lernplan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24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DIE AUFGABE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FRAGEBOGEN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zieht einen Fragebogen mit 3 Fragen zu seiner Kategorie.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Minuten. Höchstens 6 Fehlerpunkte.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HILFSMITTEL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Hilfsmittelkatalog enthält Fragen und Antwortübersicht.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DREI KATEGORIEN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KATEGORIE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FUNKTIONEN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Angriffs-, Wasser-, Schlauchtrupp und Melder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Maschinist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WISSENSGRUNDLAGEN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VORSCHRIFTEN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1, 2, 3, 7, 10 und 100, Unfallverhütungsvorschrift Feuerwehr.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Straßenverkehrsrecht, BbgBKG, Tätigkeitsverordnung der Freiwilligen Feuerwehr (TVFF).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TECHNIK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Fahrzeug- und Gerätekunde, Atemschutz, Funktionen in der Gruppe.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LERNPLAN FÜR DIE THEORIE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579294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WOCHEN 1 BIS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221353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Fragenkatalog lesen, Grundlagen wiederholen.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402254" y="2514600"/>
            <a:ext cx="2579294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251460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03422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603422" y="331927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WOCHEN 3 BIS 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03422" y="3840480"/>
            <a:ext cx="22135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laut beantworten, Partner fragt ab.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0148" y="2011680"/>
            <a:ext cx="2579294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201168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11316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411316" y="281635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WOCHEN 5 BIS 6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11316" y="3337560"/>
            <a:ext cx="221353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Zeitübung mit 3 Fragen in 4 Minuten.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20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19209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9219209" y="231343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WOCHE 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219209" y="2834640"/>
            <a:ext cx="221353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Probeklausur, Fehler auswerten.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SPORT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450-m-Staffellauf mit Strahlrohr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29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DIE STAFFEL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450 m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5 MINUTEN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 GANZE GRUPPE LÄUFT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Staffellauf mit Strahlrohr als Staffelstab. Zwei Varianten, zum Beispiel mit Leiterhindernis, Balken, Eskaladierwand, Kriechhindernis, drei Knoten, Schlängellauf und Kübelspritze. Höchstens 2 Fehlerpunkte.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30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JEDER HAT EINE AUFGABE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LÄUFER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Läuft die Strecke und übergibt das Strahlrohr.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SCHLÄUCHE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aufnehmen, auswerfen und Leitung kuppeln.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KÜBELSPRITZE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Kübelspritze ein Ziel bekämpfen.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ZEIT UND ZUSAMMENARBEIT</a:t>
            </a:r>
            <a:endParaRPr lang="en-US" sz="3400" dirty="0"/>
          </a:p>
        </p:txBody>
      </p:sp>
      <p:pic>
        <p:nvPicPr>
          <p:cNvPr id="5" name="Image 0" descr="Zeitnahme bei einem Feuerwehrbewer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2678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110029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Zeitnahme bei einem Feuerwehrbewerb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Sport zählt die ganze Gruppe: Wer langsam ist, wird nicht zurückgelassen, sondern unterstützt.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32</a:t>
            </a:r>
            <a:endParaRPr lang="en-US" sz="1000" dirty="0"/>
          </a:p>
        </p:txBody>
      </p:sp>
      <p:sp>
        <p:nvSpPr>
          <p:cNvPr id="12" name="Text 9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TRAINING SPORT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Ausdauer und Kraft: Laufen, Intervalle, Rumpfkraft. Zweimal pro Woche auch ohne Feuerwehr.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HINDERNISSE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Leiterhindernis, Balken und Kriechhindernis einzeln trainieren.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GRUPPENTEST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pro Monat die ganze Staffel mit Zeit.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TRAINING UND 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Plan, Stationen, Fragen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34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6.1 TRAININGSPLAN IN FÜNF STUFEN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Funktionen und den Ablauf kennen.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TECHNIK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ohne Zeit, Knoten sicher.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TEMPO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nehmen, Fehler abbauen.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TEST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Probe-Bewerb mit allen vier Disziplinen.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Verbesserungen festhalten, Plan anpassen.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35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LÖSCHANGRIFF AUF ZEIT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trainiert den Löschangriff und vergleicht ihre Zeit mit dem letzten Mal.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1 Gruppe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 auslosen, Material bereitlegen.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mit Zeitnahme ab Befehl.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notiert Fehler und Zeit.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Auswertung, Rollen tauschen.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Zweite Runde mit einer Verbesserung.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und Schläuche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Verteiler, Strahlrohre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Beobachtungsbogen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 vollständig tragen.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vor Tempo.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Messlatte, kein Konkurrenzdruck.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KNOTEN-DUELL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Teilnehmenden binden drei Knoten in 45 Sekunden und prüfen sich gegenseitig.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20 Minuten  ·  Paare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nennt drei Knoten.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Paar A bindet, Paar B prüft und stoppt.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Falsche Knoten werden sofort korrigiert.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Rollenwechsel.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Durchgänge, Ergebnis notieren.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Knotenliste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zum Sitz prüfen.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wird beschämt.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 Knoten nach FwDV 1.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QUIZ UND PARCOURS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prüft ihr Theoriewissen und läuft einen kleinen Hindernisparcours.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Teams zu 4 bis 6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zieht einen Fragebogen mit 3 Fragen, 4 Minuten.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auswerten und Fehler erklären.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aus Leiter, Balken und Kriechgang aufbauen.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läuft mit Strahlrohr als Staffelstab.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mit dem letzten Mal vergleichen.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Fragebogen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Hindernisse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Hindernisse sicher aufbauen.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über Belastungsgrenzen hinaus.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Pausen einplanen.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6.5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STUFEN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Teilnahmen braucht man für Silber, und welche Ausbildung?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lange darf der Löschangriff dauern, und wann beginnt die Zeit?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darf der Gruppenführer beim Löschangriff nicht tun?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Knoten und wie viel Zeit hat jeder Kamerad?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THEORIE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Kategorien gibt es, und wie viele Fragen gibt es?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SPORT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lang ist die Staffel, und was ist der Staffelstab?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39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ABZEICHEN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Bronze, Silber, Gold, Sonderstufe Gold. Eine Teilnahme pro Jahr zählt.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LÖSCHANGRIFF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240 Sekunden, höchstens 7 Fehlerpunkte, Gruppenführer befiehlt nur.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Knoten in 45 Sekunden, höchstens 3 Fehlerpunkte.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THEORIE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Fragen in 4 Minuten, höchstens 6 Fehlerpunkte.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SPORT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 m in 5 Minuten mit Strahlrohr, höchstens 2 Fehlerpunkte.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TRAINING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fehlerfrei, dann schnell. Messlatte: das eigene letzte Mal.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40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Leistungsabzeichen Brandenburg in Bronze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Losmaexchen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Löschangriff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StVeit Maps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Schlauchlauf bei einem Bewerb in Österreich (anderes Format)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Mastwurf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USCG PTC Developer  ·  CC0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Achterknoten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Markus Bärlocher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Pfahlstich (Palstek)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Markus Bärlocher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Zeitnahme bei einem Feuerwehrbewerb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(Leistungsabzeichen nach FwDV 3, FwDV 3, Knoten, Funktionen), Vergabeordnung und Hilfsmittelkatalog Leistungsabzeichen FwDV 3 des Landesfeuerwehrverbandes Brandenburg (Version 1.3, April 2018). Maßgeblich ist die aktuelle Ausschreibung; Termine und Bedingungen erfährst du beim Kreisfeuerwehrverband.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Leistungsabzeichen · Löschangriff · Knoten · Theorie · Sport · Ausbildung  ·  41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Leistungsabzeichen und Leistungsnachweis</dc:title>
  <dc:subject>PptxGenJS Presentation</dc:subject>
  <dc:creator>Feuerwehr Wissen</dc:creator>
  <cp:lastModifiedBy>Feuerwehr Wissen</cp:lastModifiedBy>
  <cp:revision>1</cp:revision>
  <dcterms:created xsi:type="dcterms:W3CDTF">2026-10-21T20:29:49Z</dcterms:created>
  <dcterms:modified xsi:type="dcterms:W3CDTF">2026-10-21T20:29:49Z</dcterms:modified>
</cp:coreProperties>
</file>