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Brandmeldezentrale_mit_Feuerwehrlaufkarten.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Brandmeldezentrale_mit_Feuerwehrlaufkarten.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BRANDMELDEANLAGE</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Brandmeldeanlage im Pflegeheim</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„Anlage nicht zurückgestellt“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Brandmeldeanlage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B:BMA: Brandmeldeanlage ausgelöst, automatischer Melder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Lindenweg 4 (fiktiv), Pflegeheim Haus Lindenhof</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Aufschaltung der Brandmeldeanlage, keine Rückmeldung des Personals.</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LF 10, HLF 20, ELW 1, DLK,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Nachts löst die Brandmeldeanlage in einem Pflegeheim aus. Niemand sieht Rauch, aber ein zweiter Melder schlägt an.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das Pflegeheim. Es ist drei Uhr nachts. Das HLF 20, der ELW 1, die Drehleiter und der Rettungswagen treffen kurz danach ein.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Das Haus liegt ruhig da, im Erdgeschoss brennt Notlicht. Am Haupteingang steht eine Pflegekraft und winkt. Von außen siehst du weder Flammen noch Rauch. In der Feuerwehr-Informationszentrale am Eingang leuchtet das Anzeigetableau.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die Fahrzeuge der Alarmierung zur Verfügung. Weitere Kräfte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Brandmeldezentrale mit Feuerwehrlaufkarten">    </p:cNvPr>
          <p:cNvPicPr>
            <a:picLocks noChangeAspect="1"/>
          </p:cNvPicPr>
          <p:nvPr/>
        </p:nvPicPr>
        <p:blipFill>
          <a:blip r:embed="rId1"/>
          <a:stretch>
            <a:fillRect/>
          </a:stretch>
        </p:blipFill>
        <p:spPr>
          <a:xfrm>
            <a:off x="6675120" y="1463040"/>
            <a:ext cx="4922215" cy="3691661"/>
          </a:xfrm>
          <a:prstGeom prst="rect">
            <a:avLst/>
          </a:prstGeom>
        </p:spPr>
      </p:pic>
      <p:sp>
        <p:nvSpPr>
          <p:cNvPr id="7" name="Text 3"/>
          <p:cNvSpPr/>
          <p:nvPr/>
        </p:nvSpPr>
        <p:spPr>
          <a:xfrm>
            <a:off x="6675120" y="5191277"/>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Benutzer:Juliabackhausen,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Die Brandmeldeanlage hat in Gruppe 14 ausgelöst, ein zweiter Melder ist hinzugekommen.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„B:BMA“. Die Heimleitung ist telefonisch erreichbar.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Brandmeldeanlage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Welcher Melder hat ausgelöst (Feuerwehranzeigetableau)? · Haben mehrere Melder ausgelöst, ist ein Handtaster dabei? · Was sagt das Personal, gibt es Rauch oder Brandgeruch? · Gibt es eine mögliche Ursache für die Auslösung? · Wie heißt das Haus, wer ist der Träger?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viele Bewohner sind im Haus, wo liegen sie? · Wie beweglich sind die Bewohner im betroffenen Bereich? · Ist ein Ansprechpartner des Betreibers erreichbar? · Wann wurde das Haus gebaut?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OBJEKT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Hängt ein Feuerwehrplan in der Anlaufstelle? · Wie ist der Bereich gegen den Rest des Hauses abgetrennt? · Gibt es eine Löschanlage? · Wie komme ich ins Haus (Schlüsseldepot)? · Wie ist die Zufahrt für weitere Fahrzeuge? · Welche Kräfte habe ich, was ist unterwegs? · Welchen Pflegegrad haben die Bewohner?</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WELCHER MELDER HAT AUSGELÖST (FEUERWEHRANZEIGETABLEAU)?</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Am Feuerwehranzeigetableau steht: Meldergruppe 14, 2. Obergeschoss Ostflügel, Melder 14/3, automatischer Rauchmelder. Seit 90 Sekunden leuchtet auch Melder 14/4 im Nachbarzimmer.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HABEN MEHRERE MELDER AUSGELÖST, IST EIN HANDTASTER DABEI?</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Es sind zwei Melder in derselben Meldergruppe ausgelöst, kein Handdruckmelder. Die Anlage ist direkt auf die Leitstelle aufgeschaltet.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SAGT DAS PERSONAL, GIBT ES RAUCH ODER BRANDGERUCH?</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„Wir haben keinen Rauch gesehen, aber auf dem Flur im Ostflügel riecht es seit ein paar Minuten komisch. Ich habe die Tür zu Zimmer 214 noch nicht aufgemacht.“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VIELE BEWOHNER SIND IM HAUS, WO LIEGEN SIE?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Das Haus hat 64 Bewohner. Im Ostflügel liegen 18, davon sind 11 bettlägerig. Nachts ist nur wenig Personal da.</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HÄNGT EIN FEUERWEHRPLAN IN DER ANLAUFSTELLE?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In der Feuerwehr-Informationszentrale hängt der Feuerwehrplan. Der Ostflügel ist vom Mittelbau durch Brandschutztüren abgetrennt, die Aufzüge sind Feuerwehraufzüge.</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Name des Hauses, Baujahr und Pflegegrade helfen bei der Erkundung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heißt das Haus, wer ist der Träger?</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Wann wurde das Haus gebaut?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Welchen Pflegegrad haben die Bewohner?</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Brandmeldeanlage im Pflegeheim ausgelöst, zwei Melder im 2. Obergeschoss Ostflügel, Brandgeruch auf dem Flur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64 Bewohner, im Ostflügel viele bettlägerig, Brandabschnitt abgetrennt, noch kein Feuer bestätigt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Drehleiter und Rettungsdienst vor Ort, weitere Verstärkung bei Bestätigung, Heimleitung ist informiert</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ZUFAHRT UND SAMMELPLATZ FREIGEHALTEN</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Fahrzeuge auf der Feuerwehrumfahrt blockieren die Drehleiter und alle, die nachkommen. Auf dem Sammelplatz stehen die Bewohner.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DREHLEITER AUF DER AUFSTELLFLÄCHE IM GARTEN</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Die Drehleiter steht auf der Aufstellfläche an der Gartenseite, von dort sind die Fenster der Zimmer erreichbar.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FÜHRUNG UND LÖSCHFAHRZEUG AN DER ANLAUFSTELLE</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Der Hauptzugang mit der Feuerwehr-Informationszentrale ist der erste Anlaufpunkt. Dort stehen Führung und Löschfahrzeug.</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RETTUNGSWAGEN VOR DEM HAUS ODER AUF DEM PARKPLATZ</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Der Rettungsdienst steht nah genug am Eingang, ohne die Zufahrt zu blockieren.</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Brandmeldeanlage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Anzeige am Feuerwehranzeigetableau ablesen und melden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Feuerwehrplan und Gebäudeunterlagen heranziehen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Sicherheitstrupp bereitstellen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 erkunden: Brandort, Personen, Ausbreitung</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Feuerwehrschlüsseldepot öffnen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Hausverwaltung oder Eigentümer erreichen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Tragbare Leitern bereitstellen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Rettungsdienst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Brandschutztüren schließen, Brandabschnitt abschotten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Zehn Minuten später. Der Erkundungstrupp meldet Zimmer 214 im Ostflügel: Die Tür ist verraucht, im Zimmer brennt ein Elektrogerät am Bett, eine Bewohnerin liegt im Zimmer.</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„Sicherheitstrupp bereitstellen“: Erkundungstrupp: </a:t>
                      </a:r>
                      <a:pPr indent="0" marL="0">
                        <a:buNone/>
                      </a:pPr>
                      <a:r>
                        <a:rPr lang="en-US" sz="1600" dirty="0">
                          <a:solidFill>
                            <a:srgbClr val="334155"/>
                          </a:solidFill>
                          <a:latin typeface="Calibri" pitchFamily="34" charset="0"/>
                          <a:ea typeface="Calibri" pitchFamily="34" charset="-122"/>
                          <a:cs typeface="Calibri" pitchFamily="34" charset="-120"/>
                        </a:rPr>
                        <a:t>Mayday! Atemschutznotfall im Ostflügel, ein Truppmitglied liegt auf dem Flur. Es steht kein Sicherheitstrupp bereit!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„Bewohner in den nächsten Brandabschnitt …“: Pflegekraft: </a:t>
                      </a:r>
                      <a:pPr indent="0" marL="0">
                        <a:buNone/>
                      </a:pPr>
                      <a:r>
                        <a:rPr lang="en-US" sz="1600" dirty="0">
                          <a:solidFill>
                            <a:srgbClr val="334155"/>
                          </a:solidFill>
                          <a:latin typeface="Calibri" pitchFamily="34" charset="0"/>
                          <a:ea typeface="Calibri" pitchFamily="34" charset="-122"/>
                          <a:cs typeface="Calibri" pitchFamily="34" charset="-120"/>
                        </a:rPr>
                        <a:t>Die Brandschutztüren sind zu, die Bewohner im Ostflügel werden in den Mittelbau gebracht.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„Bewohner in den nächsten Brandabschnitt …“: Eigene Beobachtung: </a:t>
                      </a:r>
                      <a:pPr indent="0" marL="0">
                        <a:buNone/>
                      </a:pPr>
                      <a:r>
                        <a:rPr lang="en-US" sz="1600" dirty="0">
                          <a:solidFill>
                            <a:srgbClr val="334155"/>
                          </a:solidFill>
                          <a:latin typeface="Calibri" pitchFamily="34" charset="0"/>
                          <a:ea typeface="Calibri" pitchFamily="34" charset="-122"/>
                          <a:cs typeface="Calibri" pitchFamily="34" charset="-120"/>
                        </a:rPr>
                        <a:t>Rauch dringt in den Flur des Ostflügels, mehrere Pflegekräfte schieben Betten ins Treppenhaus.</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„Feuerwehrplan und Gebäudeunterlagen …“: Erkundungstrupp: </a:t>
                      </a:r>
                      <a:pPr indent="0" marL="0">
                        <a:buNone/>
                      </a:pPr>
                      <a:r>
                        <a:rPr lang="en-US" sz="1600" dirty="0">
                          <a:solidFill>
                            <a:srgbClr val="334155"/>
                          </a:solidFill>
                          <a:latin typeface="Calibri" pitchFamily="34" charset="0"/>
                          <a:ea typeface="Calibri" pitchFamily="34" charset="-122"/>
                          <a:cs typeface="Calibri" pitchFamily="34" charset="-120"/>
                        </a:rPr>
                        <a:t>Nach dem Feuerwehrplan führt der kürzeste Weg über den Seitenflur, wir sind in zwei Minuten am Zimmer.</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Löschangriff im Innenangriff mit Atemschutz</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Menschenrettung über den Treppenraum</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Brandschutztüren schließen, Brandabschnitt abschotten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Brandmeldeanlage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106 Punkte, verteilt auf 32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ANLAGE NICHT ZURÜCKGESTELLT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die Anlage zurückstellt, bevor die Ursache geklärt ist, löscht die Anzeige. Ein weiterer Melder könnte nicht mehr melden.</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ZUFAHRT UND SAMMELPLATZ FREIGEHALTEN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Fahrzeuge auf der Feuerwehrumfahrt blockieren die Drehleiter und alle, die nachkommen. Auf dem Sammelplatz stehen die Bewohner.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MELDER UND MELDERGRUPPE ERKUNDET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Das Feuerwehranzeigetableau zeigt, welcher Melder ausgelöst hat. Erst damit weißt du, wohin der Trupp geht.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MELDUNG AM ANZEIGETABLEAU FRÜH ABGELESEN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Zuerst erkunden, dann schalten. Am Anzeigetableau liest du ab, welche Melder ausgelöst haben.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ERKUNDUNGSTRUPP ZUM MELDER GESCHICKT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Ein Trupp geht mit Atemschutz und Löschmittel zum ausgelösten Melder und prüft, ob es brennt.</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VORGEHEN IM GEBÄUDE MIT SICHERHEITSTRUPP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Wer unter Atemschutz vorgeht, braucht einen Sicherheitstrupp.</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liest am Feuerwehranzeigetableau den Melder ab und klärst, ob mehrere ausgelöst haben oder Brandgeruch gemeldet wird. Du fragst nach den Bewohnern und dem Feuerwehrplan. Name des Hauses, Baujahr und Pflegegrade helfen dir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Die Umfahrt und der Sammelplatz bleiben frei. Führung und Löschfahrzeug stehen am Hauptzugang, die Drehleiter auf der Aufstellfläche im Garten, der Rettungswagen auf dem Vorplatz oder dem Parkplatz.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Zuerst erkunden, dann schalten. Nach der Lagemeldung liest du die Meldung ab, ziehst den Feuerwehrplan heran und stellst den Sicherheitstrupp bereit. Der Erkundungstrupp geht zum Melder. Das Schlüsseldepot öffnet das Haus, die Heimleitung wird einbezogen.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„Anlage nicht zurückgestellt“?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18872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ANLAGE NICHT ZURÜCKGESTELLT</a:t>
            </a:r>
            <a:endParaRPr lang="en-US" sz="2000" dirty="0"/>
          </a:p>
        </p:txBody>
      </p:sp>
      <p:sp>
        <p:nvSpPr>
          <p:cNvPr id="8" name="Text 6"/>
          <p:cNvSpPr/>
          <p:nvPr/>
        </p:nvSpPr>
        <p:spPr>
          <a:xfrm>
            <a:off x="850392"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Wer die Anlage zurückstellt, bevor die Ursache geklärt ist, löscht …</a:t>
            </a:r>
            <a:endParaRPr lang="en-US" sz="18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ZUFAHRT UND SAMMELPLATZ FREIGEHALTEN</a:t>
            </a:r>
            <a:endParaRPr lang="en-US" sz="21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Fahrzeuge auf der Feuerwehrumfahrt blockieren die Drehleiter und …</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MELDER UND MELDERGRUPPE ERKUNDET</a:t>
            </a:r>
            <a:endParaRPr lang="en-US" sz="21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Das Feuerwehranzeigetableau zeigt, welcher Melder ausgelöst hat.</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55448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MELDUNG AM ANZEIGETABLEAU FRÜH ABGELESEN</a:t>
            </a:r>
            <a:endParaRPr lang="en-US" sz="2000" dirty="0"/>
          </a:p>
        </p:txBody>
      </p:sp>
      <p:sp>
        <p:nvSpPr>
          <p:cNvPr id="20" name="Text 18"/>
          <p:cNvSpPr/>
          <p:nvPr/>
        </p:nvSpPr>
        <p:spPr>
          <a:xfrm>
            <a:off x="9294647"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Zuerst erkunden, dann schalten. Am Anzeigetableau liest du ab, welche …</a:t>
            </a:r>
            <a:endParaRPr lang="en-US" sz="16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Brandmeldezentrale mit Feuerwehrlaufkarten</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Benutzer:Juliabackhausen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„Brandmeldeanlage im Pflegeheim“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Brandmeldeanlage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Brandmeldeanlage: Moderation</dc:title>
  <dc:subject>PptxGenJS Presentation</dc:subject>
  <dc:creator>Feuerwehr Wissen</dc:creator>
  <cp:lastModifiedBy>Feuerwehr Wissen</cp:lastModifiedBy>
  <cp:revision>1</cp:revision>
  <dcterms:created xsi:type="dcterms:W3CDTF">2026-10-21T11:04:30Z</dcterms:created>
  <dcterms:modified xsi:type="dcterms:W3CDTF">2026-10-21T11:04:30Z</dcterms:modified>
</cp:coreProperties>
</file>