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JBER_Fire_Department_conducts_cold_water_and_ice-rescue_training_151220-F-YH552-034.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JBER_Fire_Department_conducts_cold_water_and_ice-rescue_training_151220-F-YH552-034.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KIND IM EIS</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Kind im Eis eingebrochen</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„Kein Retter ungesichert auf das Eis oder ins Wasser“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„Auf dem Eis nur mit Leinensicherung“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Kind im Eis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H:Person im Wasser/Eis: Person durch das Eis eingebrochen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Dorfteich Kleinow (fiktiv), Steg am Südufer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Spaziergänger ruft an: Ein Kind ist auf dem Teich eingebrochen und ruft um Hilfe.</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LF 10,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Auf einem Dorfteich ist ein Kind durch das dünne Eis gebrochen und hält sich am Rand des Lochs fest. Du führst die Gruppe des ersten Löschfahrzeugs.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den Teich, über die Zufahrt vom Parkplatz. Der Rettungswagen folgt kurz danach.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Es dämmert, es sind minus 3 Grad. Mitten auf der Eisfläche, etwa 26 m vom Steg entfernt, ist ein schwarzes Loch im Eis. Ein Kind hält sich mit beiden Armen am Rand fest und schreit. Am Ufer stehen aufgeregte Spaziergänger, zwei halten einen Mann fest, der auf das Eis laufen will.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das LF 10 mit der Gruppe und der Rettungswagen zur Verfügung. Boot, Tauchergruppe und Notarzt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Übung zur Eis- und Kaltwasserrettung">    </p:cNvPr>
          <p:cNvPicPr>
            <a:picLocks noChangeAspect="1"/>
          </p:cNvPicPr>
          <p:nvPr/>
        </p:nvPicPr>
        <p:blipFill>
          <a:blip r:embed="rId1"/>
          <a:stretch>
            <a:fillRect/>
          </a:stretch>
        </p:blipFill>
        <p:spPr>
          <a:xfrm>
            <a:off x="6675120" y="1463040"/>
            <a:ext cx="4922215" cy="3281477"/>
          </a:xfrm>
          <a:prstGeom prst="rect">
            <a:avLst/>
          </a:prstGeom>
        </p:spPr>
      </p:pic>
      <p:sp>
        <p:nvSpPr>
          <p:cNvPr id="7" name="Text 3"/>
          <p:cNvSpPr/>
          <p:nvPr/>
        </p:nvSpPr>
        <p:spPr>
          <a:xfrm>
            <a:off x="6675120" y="4781093"/>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Alejandro Pena,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Weitere Anrufer melden das Kind im Eis. Das Eis gibt nach Aussage der Anrufer immer wieder nach.</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„H:Person im Wasser/Eis“. Ein Boot und eine Tauchergruppe sind auf Anforderung verfügbar.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Kind im Eis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ist im Wasser, wie geht es der Person? · Sind weitere Personen auf dem Eis oder im Wasser? · Wie lange ist die Person schon im Wasser? · Wo sind Angehörige, was machen die Zeugen? · Wie heißt der Teich? · Welche Fische leben im Teich?</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GEFAHREN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tragfähig ist das Eis, wie dick? · Wie tief ist das Wasser, gibt es Strömung? · Wie kalt sind Luft und Wasser, wie ist die Person gekleidet? · Wie ist die Lichtlage, wann wird es dunkel? · Wem gehört der Teich?</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weit ist die Person vom Ufer entfernt? · Wie komme ich an das Wasser, wo können Fahrzeuge stehen? · Welche Kräfte habe ich, was kann ich nachfordern? · Welche Rettungsgeräte habe ich auf dem Fahrzeug? · Hatte der Junge einen Hund dabei?</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WER IST IM WASSER, WIE GEHT ES DER PERSON?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Junge, vielleicht neun Jahre, ist da draußen eingebrochen. Er hält sich am Eisrand fest und schreit um Hilfe.“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WEIT IST DIE PERSON VOM UFER ENTFERNT?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Das Kind ist etwa 26 m vom Steg entfernt eingebrochen. Das Loch ist etwa 1,5 m groß, das Kind hält sich mit beiden Armen am Rand.</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TRAGFÄHIG IST DAS EIS, WIE DICK?</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Das Eis ist dünn, höchstens 4 cm. Es ist bei dem Mann und beim Kind bereits an mehreren Stellen eingebrochen. Es knackt und reißt.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SIND WEITERE PERSONEN AUF DEM EIS ODER IM WASSER?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Mann wollte helfen und ist ein paar Schritte auf das Eis gegangen, dort ist es unter ihm weggebrochen. Er konnte sich selbst retten und liegt am Ufer.</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 RETTUNGSGERÄTE HABE ICH AUF DEM FAHRZEUG?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Auf dem LF 10 liegen Wurfleine, Feuerwehrleine, Rettungswesten, eine Steckleiter und eine Schleifkorbtrage.</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Name und Eigentümer des Teichs, Hund und Fische helfen bei der Rettung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heißt der Teich?</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der Teich?</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Hatte der Junge einen Hund dabei?</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Fische leben im Teich?</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Kind im Dorfteich durch das Eis gebrochen, etwa 26 m vom Steg</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Kind hält sich am Eisrand fest, Eis dünn, Wasser etwa 1 °C, es dämmert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Tauchergruppe, Boot, Rettungsdienst mit Notarzt</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AUF DEM EIS ODER AN DER UFERKANTE</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Auf dem Eis trägt nichts. An der Uferkante und im Schilf ist der Boden weich, Fahrzeuge bleiben auf dem Weg.</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LÖSCHFAHRZEUG NAHE DER EINBRUCHSTELLE</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Das Löschfahrzeug mit den Rettungsgeräten steht so nah wie möglich, aber auf festem Grund.</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RETTUNGSWAGEN NAHE AM UFER</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Das gerettete Kind braucht den Rettungswagen sofort. Er steht in der Nähe des Zugangs.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BOOT NAHE AM WASSER</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Das Boot wird nah am Ufer abgeladen. Weite Wege kosten Zeit.</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Kind im Eis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Wurfleine über die Person hinweg werfen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Rufkontakt zu Personen an Fenstern halten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Tauchergruppe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Rettungsdienst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Kräfte nachfordern (mittlere Stufe)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Rettungswesten (mindestens 150 N) anlegen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Retter mit Leine am Brustbund (vorn) sichern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Steckleiter und Schleifkorbtrage am Ufer bereitlegen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Person gesichert über das Eis retten (liegend, Leiter oder Rettungsbrett)</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Sieben Minuten später. Das Kind kann sich kaum noch festhalten, die Hände sind taub. Der Vater drängt zum Eis, Zuschauer halten ihn zurück.</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„Wurfleine über die Person hinweg werfen“: Retter am Ufer: </a:t>
                      </a:r>
                      <a:pPr indent="0" marL="0">
                        <a:buNone/>
                      </a:pPr>
                      <a:r>
                        <a:rPr lang="en-US" sz="1600" dirty="0">
                          <a:solidFill>
                            <a:srgbClr val="334155"/>
                          </a:solidFill>
                          <a:latin typeface="Calibri" pitchFamily="34" charset="0"/>
                          <a:ea typeface="Calibri" pitchFamily="34" charset="-122"/>
                          <a:cs typeface="Calibri" pitchFamily="34" charset="-120"/>
                        </a:rPr>
                        <a:t>Das Kind hat die Leine gegriffen und hält sich fest, aber es kann sich nicht mehr selbst hochziehen.</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„Wurfleine über die Person hinweg werfen“: Eigene Beobachtung: </a:t>
                      </a:r>
                      <a:pPr indent="0" marL="0">
                        <a:buNone/>
                      </a:pPr>
                      <a:r>
                        <a:rPr lang="en-US" sz="1600" dirty="0">
                          <a:solidFill>
                            <a:srgbClr val="334155"/>
                          </a:solidFill>
                          <a:latin typeface="Calibri" pitchFamily="34" charset="0"/>
                          <a:ea typeface="Calibri" pitchFamily="34" charset="-122"/>
                          <a:cs typeface="Calibri" pitchFamily="34" charset="-120"/>
                        </a:rPr>
                        <a:t>Das Kind rutscht ab. Die Kraft lässt nach, es versucht nur noch, den Kopf über Wasser zu halten.</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„Tauchergruppe nachfordern“: Leitstelle: </a:t>
                      </a:r>
                      <a:pPr indent="0" marL="0">
                        <a:buNone/>
                      </a:pPr>
                      <a:r>
                        <a:rPr lang="en-US" sz="1600" dirty="0">
                          <a:solidFill>
                            <a:srgbClr val="334155"/>
                          </a:solidFill>
                          <a:latin typeface="Calibri" pitchFamily="34" charset="0"/>
                          <a:ea typeface="Calibri" pitchFamily="34" charset="-122"/>
                          <a:cs typeface="Calibri" pitchFamily="34" charset="-120"/>
                        </a:rPr>
                        <a:t>Die Tauchergruppe ist in 12 Minuten an der Einsatzstelle.</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„Tauchergruppe nachfordern“: Leitstelle: </a:t>
                      </a:r>
                      <a:pPr indent="0" marL="0">
                        <a:buNone/>
                      </a:pPr>
                      <a:r>
                        <a:rPr lang="en-US" sz="1600" dirty="0">
                          <a:solidFill>
                            <a:srgbClr val="334155"/>
                          </a:solidFill>
                          <a:latin typeface="Calibri" pitchFamily="34" charset="0"/>
                          <a:ea typeface="Calibri" pitchFamily="34" charset="-122"/>
                          <a:cs typeface="Calibri" pitchFamily="34" charset="-120"/>
                        </a:rPr>
                        <a:t>Es ist keine Tauchergruppe alarmiert, falls das Kind untergeht.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Person gesichert über das Eis retten (liegend, Leiter oder Rettungsbrett)</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 vor Unterkühlung schützen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Rufkontakt zu Personen an Fenstern halten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Kind im Eis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106 Punkte, verteilt auf 31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2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RETTER UNGESICHERT AUF DAS EIS ODER INS WASSER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ungesichert auf das Eis oder ins Wasser geht, wird selbst zum Opfer. Auch mit Atemschutz geht niemand tauchen: Tauchen ist Sache der Taucher.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AUF DEM EIS NUR MIT LEINENSICHERUNG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das Eis betritt, hängt an der Leine. Bricht er ein, wird er über den Bauch herausgezogen. Der Brustbund sitzt vorn.</a:t>
            </a:r>
            <a:endParaRPr lang="en-US" sz="1300" dirty="0"/>
          </a:p>
        </p:txBody>
      </p:sp>
      <p:sp>
        <p:nvSpPr>
          <p:cNvPr id="11" name="Text 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23</a:t>
            </a:r>
            <a:endParaRPr lang="en-US" sz="1000" dirty="0"/>
          </a:p>
        </p:txBody>
      </p:sp>
      <p:sp>
        <p:nvSpPr>
          <p:cNvPr id="12" name="Text 1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KEIN FAHRZEUG AUF DEM EIS ODER AN DER UFERKANTE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Auf dem Eis trägt nichts. An der Uferkante und im Schilf ist der Boden weich, Fahrzeuge bleiben auf dem Weg.</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LEINE ALS ERSTE RETTUNGSMASSNAHME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Die Leine wirft du über die Person hinweg, ohne das Eis zu betreten. Sie bleibt in Reichweite der Retter am Ufer.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RETTUNG DER PERSON EINGELEITET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Das Kind wird gesichert über das Eis oder aus dem Boot gerettet. Die Zeit läuft.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TAUCHERGRUPPE NACHGEFORDERT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Bei jedem Eisunfall wird eine Tauchergruppe mitalarmiert. Geht die Person unter, sind Taucher die einzige Hilfe.</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ENTFERNUNG UND ZUSTAND DES EISES ERKUNDET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Wie weit die Person weg ist und wie tragfähig das Eis ist, entscheidet über die Rettungsart: Leine, Boot oder Rettung über das Eis.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wer im Wasser ist, wie weit das Kind weg ist, wie tragfähig das Eis ist und ob weitere Personen in Gefahr sind. Du schaust, welche Rettungsgeräte auf dem Fahrzeug liegen. Name und Eigentümer des Teichs brauchst du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Kein Fahrzeug steht auf dem Eis oder an der Uferkante. Löschfahrzeug, Rettungswagen und Boot stehen nah an der Einbruchstelle auf festem Grund.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der Lagemeldung wirfst du als Erstes die Leine über das Kind hinweg. Du hältst Rufkontakt, forderst die Tauchergruppe, den Rettungsdienst und das Boot nach. Wer auf das Eis geht, trägt Rettungsweste und hängt an der Leinensicherung, mit Steckleiter und Schleifkorbtrage.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„Kein Retter ungesichert auf das Eis oder ins Wasser“?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„Auf dem Eis nur mit Leinensicherung“?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55448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KEIN RETTER UNGESICHERT AUF DAS EIS ODER</a:t>
            </a:r>
            <a:endParaRPr lang="en-US" sz="2100" dirty="0"/>
          </a:p>
        </p:txBody>
      </p:sp>
      <p:sp>
        <p:nvSpPr>
          <p:cNvPr id="8" name="Text 6"/>
          <p:cNvSpPr/>
          <p:nvPr/>
        </p:nvSpPr>
        <p:spPr>
          <a:xfrm>
            <a:off x="850392"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Wer ungesichert auf das Eis oder ins Wasser geht, wird selbst zum …</a:t>
            </a:r>
            <a:endParaRPr lang="en-US" sz="16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AUF DEM EIS NUR MIT LEINENSICHERUNG</a:t>
            </a:r>
            <a:endParaRPr lang="en-US" sz="19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Wer das Eis betritt, hängt an der Leine.</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KEIN FAHRZEUG AUF DEM EIS ODER AN DER</a:t>
            </a:r>
            <a:endParaRPr lang="en-US" sz="21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Auf dem Eis trägt nichts. An der Uferkante und im Schilf ist der …</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188720"/>
          </a:xfrm>
          <a:prstGeom prst="rect">
            <a:avLst/>
          </a:prstGeom>
          <a:noFill/>
          <a:ln/>
        </p:spPr>
        <p:txBody>
          <a:bodyPr wrap="square" lIns="0" tIns="0" rIns="0" bIns="0" rtlCol="0" anchor="t"/>
          <a:lstStyle/>
          <a:p>
            <a:pPr indent="0" marL="0">
              <a:buNone/>
            </a:pPr>
            <a:r>
              <a:rPr lang="en-US" sz="1800" b="1" dirty="0">
                <a:solidFill>
                  <a:srgbClr val="0F172A"/>
                </a:solidFill>
                <a:latin typeface="Arial Narrow" pitchFamily="34" charset="0"/>
                <a:ea typeface="Arial Narrow" pitchFamily="34" charset="-122"/>
                <a:cs typeface="Arial Narrow" pitchFamily="34" charset="-120"/>
              </a:rPr>
              <a:t>LEINE ALS ERSTE RETTUNGSMASSNAHME</a:t>
            </a:r>
            <a:endParaRPr lang="en-US" sz="1800" dirty="0"/>
          </a:p>
        </p:txBody>
      </p:sp>
      <p:sp>
        <p:nvSpPr>
          <p:cNvPr id="20" name="Text 18"/>
          <p:cNvSpPr/>
          <p:nvPr/>
        </p:nvSpPr>
        <p:spPr>
          <a:xfrm>
            <a:off x="9294647"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Die Leine wirft du über die Person hinweg, ohne das Eis zu betreten.</a:t>
            </a:r>
            <a:endParaRPr lang="en-US" sz="18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Übung zur Eis- und Kaltwasserrettung</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Alejandro Pena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„Kind im Eis eingebrochen“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Kind im Eis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Kind im Eis: Moderation</dc:title>
  <dc:subject>PptxGenJS Presentation</dc:subject>
  <dc:creator>Feuerwehr Wissen</dc:creator>
  <cp:lastModifiedBy>Feuerwehr Wissen</cp:lastModifiedBy>
  <cp:revision>1</cp:revision>
  <dcterms:created xsi:type="dcterms:W3CDTF">2026-10-21T11:04:39Z</dcterms:created>
  <dcterms:modified xsi:type="dcterms:W3CDTF">2026-10-21T11:04:39Z</dcterms:modified>
</cp:coreProperties>
</file>