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97th_CES_fire_department_conducts_flashover_training_120828-F-QX786-116.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97th_CES_fire_department_conducts_flashover_training_120828-F-QX786-116.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WOHNUNGSBRAND</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Wohnungsbrand mit vermisster Person</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„Innenangriff nur mit Sicherheitstrupp“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Wohnungsbrand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B:Gebäude klein: Rauchentwicklung aus Wohnhaus</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Am Birkenhain 12 (fiktiv), Mehrfamilienhaus mit vier Geschossen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Anwohner ruft von der Straße an: Rauch aus einem Fenster im 2. Obergeschoss.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Löschzug (LF 10, HLF 20), ELW 1, DLK,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Mehrfamilienhaus, Rauch aus dem zweiten Obergeschoss, eine Bewohnerin wird vermisst. Du führst die Gruppe des ersten Löschfahrzeugs.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Das HLF 20, der ELW 1 und die Drehleiter folgen kurz danach. Der Rettungswagen ist ebenfalls alarmiert. </a:t>
                      </a:r>
                      <a:pPr indent="0" marL="0">
                        <a:buNone/>
                      </a:pPr>
                      <a:endParaRPr lang="en-US" sz="16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Beim Eintreffen siehst du: Aus dem Fenster der linken Wohnung im 2. Obergeschoss schlagen Flammen, dichter schwarzer Rauch zieht über das Dach nach Nordosten. Im Treppenraum ist ab dem 1. Obergeschoss Rauch sichtbar. Ein Anwohner ruft dir zu: „Frau Berger wohnt dort. Ich habe sie heute noch nicht gesehen, aber ihr Auto steht da! </a:t>
                      </a:r>
                      <a:pPr indent="0" marL="0">
                        <a:buNone/>
                      </a:pPr>
                      <a:endParaRPr lang="en-US" sz="16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Die Straße ist an beiden Seiten teilweise zugeparkt. Der Hydrant liegt etwa 25 m östlich des Hauses. Die Wohnungen im Haus liegen links und rechts des mittigen Treppenraums. Dir stehen die Fahrzeuge der Alarmierung sofort zur Verfügung, weitere Kräfte musst du nachfordern. </a:t>
                      </a:r>
                      <a:pPr indent="0" marL="0">
                        <a:buNone/>
                      </a:pPr>
                      <a:endParaRPr lang="en-US" sz="16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Flashover-Training im Brandhaus">    </p:cNvPr>
          <p:cNvPicPr>
            <a:picLocks noChangeAspect="1"/>
          </p:cNvPicPr>
          <p:nvPr/>
        </p:nvPicPr>
        <p:blipFill>
          <a:blip r:embed="rId1"/>
          <a:stretch>
            <a:fillRect/>
          </a:stretch>
        </p:blipFill>
        <p:spPr>
          <a:xfrm>
            <a:off x="6675120" y="1463040"/>
            <a:ext cx="4922215" cy="3450678"/>
          </a:xfrm>
          <a:prstGeom prst="rect">
            <a:avLst/>
          </a:prstGeom>
        </p:spPr>
      </p:pic>
      <p:sp>
        <p:nvSpPr>
          <p:cNvPr id="7" name="Text 3"/>
          <p:cNvSpPr/>
          <p:nvPr/>
        </p:nvSpPr>
        <p:spPr>
          <a:xfrm>
            <a:off x="6675120" y="4950294"/>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Airman 1st Class Kenneth Norman,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Anrufer meldet: Eine Person wird in der Brandwohnung vermutet.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derzeit „B:Gebäude klein“. Weitere Kräfte können nachgefordert werden.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Wohnungsbrand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21 Fragen zur Wahl, aber nur 8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Ist die vermisste Person in der Brandwohnung? Wo genau? · Sind weitere Personen im Gebäude (Nachbarwohnungen, Treppenraum)? · Machen Personen an Fenstern oder Balkonen auf sich aufmerksam? · Wohnen gehbehinderte oder hilfsbedürftige Personen im Haus? · Wem gehört das Haus? · Wie ist das Gebäude versichert?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BRAND UND GEBÄUDE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In welcher Wohnung und in welchem Raum brennt es? · Haben sich Feuer oder Rauch ausgebreitet (Treppenraum, Nachbarwohnungen, Dach)? · Ist der Treppenraum verraucht, und ist er noch begehbar? · Welche Rettungswege gibt es (Treppenraum, Fenster, Balkone)? · Wie ist das Gebäude gebaut (Geschosse, Dach, Brandwände)? · Wo sind Strom- und Gasabsperrung? · Wie sieht die Rückseite des Gebäudes aus? · Wie alt ist das Haus, und wer hat es gebaut? · Wem gehören die parkenden Autos?</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Wo ist der nächste Hydrant, und wie ist die Löschwasserversorgung? · Wie sind Zufahrt und Aufstellflächen für Drehleiter und weitere Fahrzeuge? · Wie ist die Windrichtung, und wohin zieht der Rauch? · Sind Nachbargebäude gefährdet? · Welche Kräfte sind schon da, und was ist unterwegs? · Welche Farbe hat die Fassade?</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IST DIE VERMISSTE PERSON IN DER BRANDWOHNUNG? WO GENAU?</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Herr Weber, der Nachbar: „Frau Berger wohnt allein in der Wohnung, in der es brennt. Ihr Auto steht da, und ich habe heute noch kein Licht im Flur gesehen. Sie ist bestimmt zu Hause.“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HABEN SICH FEUER ODER RAUCH AUSGEBREITET (TREPPENRAUM, NACHBARWOHNUNGEN, DACH)?</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Rauch zieht über das Dach nach Nordosten. Aus dem Treppenraum dringt ab dem 1. Obergeschoss Rauch an den Fenstern. Im Dachgeschoss und in der Nachbarwohnung rechts im 2.</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 RETTUNGSWEGE GIBT ES (TREPPENRAUM, FENSTER, BALKONE)?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erste Rettungsweg ist der Treppenraum. Als zweiter Rettungsweg kommen die Fenster zur Straße in Frage. Die Brüstung im 2. Obergeschoss liegt etwa 7 m hoch, die Drehleiter kommt dort hin.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IST DER NÄCHSTE HYDRANT, UND WIE IST DIE LÖSCHWASSERVERSORGUNG?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Überflurhydrant steht etwa 25 m östlich vor dem Nachbarhaus am Gehweg. Weitere Hydranten sind nicht in Sicht.</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SIND ZUFAHRT UND AUFSTELLFLÄCHEN FÜR DREHLEITER UND WEITERE FAHRZEUGE?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Die Straße ist etwa 8 m breit und an beiden Seiten teilweise zugeparkt. Vor dem Haus und links davon ist Platz für die Drehleiter. Die Einmündung weiter östlich muss frei bleiben.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Eigentümer, Baujahr, Fassadenfarbe, Versicherung und Besitzer der Autos helfen bei der Menschenrettung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das Haus?</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alt ist das Haus, und wer hat es gebaut?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Farbe hat die Fassade?</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ist das Gebäude versichert?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Wohnungsbrand im 2. Obergeschoss, Mehrfamilienhaus mit vier Geschossen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Eine Person vermisst, Treppenraum ab dem 1. Obergeschoss verraucht, Feuer an der Fassade sichtbar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Verstärkung (B:Gebäude groß), Notarzt, Drehleiter ist bereits unterwegs</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AM GEBÄUDE, NAHE DEM EINGANG</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Der Angriffstrupp braucht kurze Wege zum Treppenraum und zu den Geräten.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DREHLEITER VOR DER BRANDWOHNUNG AUFGESTELLT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Drehleiter muss vor den Fenstern stehen, aus denen gerettet wird. Der zweite Rettungsweg liegt an der Straßenseite.</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HYDRANT NICHT ZUGESTELLT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Am Hydranten entnimmt ein Löschfahrzeug Wasser, dort steht kein Führungs-, Rettungs- oder Großfahrzeug.</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EINMÜNDUNG FREIGEHALTEN</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Nachrückende Kräfte brauchen die Zufahrt.</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Wohnungsbrand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Kräfte nachfordern (mittlere Stufe)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Rettungsdienst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Löschangriff im Innenangriff mit Atemschutz</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Sicherheitstrupp bereitstellen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Atemschutzüberwachung einrichten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Wasserversorgung aus dem Hydranten aufbauen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Menschenrettung über die Drehleiter</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Strom abschalten lassen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Gefahrenbereich absperren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Zehn Minuten später. Der Angriffstrupp hat Frau Berger bewusstlos im Flur der Brandwohnung gefunden und bringt sie ins Freie.</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„Sicherheitstrupp bereitstellen“: Angriffstrupp: </a:t>
                      </a:r>
                      <a:pPr indent="0" marL="0">
                        <a:buNone/>
                      </a:pPr>
                      <a:r>
                        <a:rPr lang="en-US" sz="1600" dirty="0">
                          <a:solidFill>
                            <a:srgbClr val="334155"/>
                          </a:solidFill>
                          <a:latin typeface="Calibri" pitchFamily="34" charset="0"/>
                          <a:ea typeface="Calibri" pitchFamily="34" charset="-122"/>
                          <a:cs typeface="Calibri" pitchFamily="34" charset="-120"/>
                        </a:rPr>
                        <a:t>Mayday! Atemschutznotfall, ein Truppmitglied liegt im Treppenraum. Es steht kein Sicherheitstrupp bereit!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„Menschenrettung über die Drehleiter und …“: Drehleiter: </a:t>
                      </a:r>
                      <a:pPr indent="0" marL="0">
                        <a:buNone/>
                      </a:pPr>
                      <a:r>
                        <a:rPr lang="en-US" sz="1600" dirty="0">
                          <a:solidFill>
                            <a:srgbClr val="334155"/>
                          </a:solidFill>
                          <a:latin typeface="Calibri" pitchFamily="34" charset="0"/>
                          <a:ea typeface="Calibri" pitchFamily="34" charset="-122"/>
                          <a:cs typeface="Calibri" pitchFamily="34" charset="-120"/>
                        </a:rPr>
                        <a:t>Der Korb steht am Fenster im 3. Obergeschoss. Der Mann steigt in den Korb.</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„Menschenrettung über die Drehleiter und …“: Eigene Beobachtung: </a:t>
                      </a:r>
                      <a:pPr indent="0" marL="0">
                        <a:buNone/>
                      </a:pPr>
                      <a:r>
                        <a:rPr lang="en-US" sz="1600" dirty="0">
                          <a:solidFill>
                            <a:srgbClr val="334155"/>
                          </a:solidFill>
                          <a:latin typeface="Calibri" pitchFamily="34" charset="0"/>
                          <a:ea typeface="Calibri" pitchFamily="34" charset="-122"/>
                          <a:cs typeface="Calibri" pitchFamily="34" charset="-120"/>
                        </a:rPr>
                        <a:t>Der Treppenraum ist stark verraucht. Der Mann im 3. Obergeschoss ruft am Fenster um Hilfe und kommt nicht mehr hinaus.</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Zweiten Trupp zur Unterstützung vorschicken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Sammelstelle für gerettete Personen festlegen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Betroffene betreuen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Wohnungsbrand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107 Punkte, verteilt auf 35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INNENANGRIFF NUR MIT SICHERHEITSTRUPP</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Atemschutznotfall braucht sofort einen bereitstehenden Trupp. Ohne ihn darf kein Trupp in den Gefahrenbereich.</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MENSCHENRETTUNG FRÜH EINGELEITET (7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Menschenrettung geht vor. Sie gehört unter die ersten Befehle.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DREHLEITER VOR DER BRANDWOHNUNG AUFGESTELLT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Die Drehleiter muss vor den Fenstern stehen, aus denen gerettet wird. Der zweite Rettungsweg liegt an der Straßenseite.</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VERMISSTE PERSON UND IHREN AUFENTHALTSORT ERKUNDET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Menschenrettung geht vor. Wer weiß, wo die Person vermutet wird, kann den Trupp gezielt einsetzen.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AUSBREITUNG VON FEUER UND RAUCH ERKUNDET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Ob der Treppenraum noch begehbar ist, entscheidet über den Rettungsweg und den Einsatz des Atemschutzes.</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AM GEBÄUDE, NAHE DEM EINGANG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Der Angriffstrupp braucht kurze Wege zum Treppenraum und zu den Geräten.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zuerst, wo die vermisste Person ist, wie weit sich Feuer und Rauch ausgebreitet haben (Treppenraum), welche Rettungswege es gibt und wo das Löschwasser herkommt. Fassadenfarbe, Baujahr und Eigentümer helfen dir nicht weiter.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Das Löschfahrzeug steht nahe am Eingang, damit der Angriffstrupp kurze Wege hat. Ein Löschfahrzeug sorgt am Hydranten für die Wasserversorgung. Die Drehleiter steht vor der Brandwohnung (Straßenseite).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Zuerst eine Lagemeldung an die Leitstelle mit Nachforderung der Verstärkung (B:Gebäude groß) und des Notarztes. Menschenrettung hat Vorrang: Der Innenangriff erfolgt nur mit Atemschutz, Sicherheitstrupp, Atemschutzüberwachung und gesicherter Wasserversorgung.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„Innenangriff nur mit Sicherheitstrupp“?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188720"/>
          </a:xfrm>
          <a:prstGeom prst="rect">
            <a:avLst/>
          </a:prstGeom>
          <a:noFill/>
          <a:ln/>
        </p:spPr>
        <p:txBody>
          <a:bodyPr wrap="square" lIns="0" tIns="0" rIns="0" bIns="0" rtlCol="0" anchor="t"/>
          <a:lstStyle/>
          <a:p>
            <a:pPr indent="0" marL="0">
              <a:buNone/>
            </a:pPr>
            <a:r>
              <a:rPr lang="en-US" sz="1800" b="1" dirty="0">
                <a:solidFill>
                  <a:srgbClr val="0F172A"/>
                </a:solidFill>
                <a:latin typeface="Arial Narrow" pitchFamily="34" charset="0"/>
                <a:ea typeface="Arial Narrow" pitchFamily="34" charset="-122"/>
                <a:cs typeface="Arial Narrow" pitchFamily="34" charset="-120"/>
              </a:rPr>
              <a:t>INNENANGRIFF NUR MIT SICHERHEITSTRUPP</a:t>
            </a:r>
            <a:endParaRPr lang="en-US" sz="1800" dirty="0"/>
          </a:p>
        </p:txBody>
      </p:sp>
      <p:sp>
        <p:nvSpPr>
          <p:cNvPr id="8" name="Text 6"/>
          <p:cNvSpPr/>
          <p:nvPr/>
        </p:nvSpPr>
        <p:spPr>
          <a:xfrm>
            <a:off x="850392"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Ein Atemschutznotfall braucht sofort einen bereitstehenden Trupp.</a:t>
            </a:r>
            <a:endParaRPr lang="en-US" sz="19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MENSCHENRETTUNG FRÜH EINGELEITET</a:t>
            </a:r>
            <a:endParaRPr lang="en-US" sz="19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Menschenrettung geht vor. Sie gehört unter die ersten Befehle.</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DREHLEITER VOR DER BRANDWOHNUNG</a:t>
            </a:r>
            <a:endParaRPr lang="en-US" sz="21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Die Drehleiter muss vor den Fenstern stehen, aus denen gerettet wird.</a:t>
            </a:r>
            <a:endParaRPr lang="en-US" sz="18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55448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VERMISSTE PERSON UND IHREN AUFENTHALTSORT</a:t>
            </a:r>
            <a:endParaRPr lang="en-US" sz="2000" dirty="0"/>
          </a:p>
        </p:txBody>
      </p:sp>
      <p:sp>
        <p:nvSpPr>
          <p:cNvPr id="20" name="Text 18"/>
          <p:cNvSpPr/>
          <p:nvPr/>
        </p:nvSpPr>
        <p:spPr>
          <a:xfrm>
            <a:off x="9294647"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Menschenrettung geht vor. Wer weiß, wo die Person vermutet wird, kann …</a:t>
            </a:r>
            <a:endParaRPr lang="en-US" sz="16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Flashover-Training im Brandhaus</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Airman 1st Class Kenneth Norman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„Wohnungsbrand mit vermisster Person“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Wohnungsbrand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Wohnungsbrand: Moderation</dc:title>
  <dc:subject>PptxGenJS Presentation</dc:subject>
  <dc:creator>Feuerwehr Wissen</dc:creator>
  <cp:lastModifiedBy>Feuerwehr Wissen</cp:lastModifiedBy>
  <cp:revision>1</cp:revision>
  <dcterms:created xsi:type="dcterms:W3CDTF">2026-10-21T11:04:09Z</dcterms:created>
  <dcterms:modified xsi:type="dcterms:W3CDTF">2026-10-21T11:04:09Z</dcterms:modified>
</cp:coreProperties>
</file>