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Einsatzleitwagen_des_Feuerwehr_Stadt_Seeland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Einsatzleitwagen_des_Feuerwehr_Stadt_Seeland.jpg" TargetMode="External"/><Relationship Id="rId2" Type="http://schemas.openxmlformats.org/officeDocument/2006/relationships/hyperlink" Target="https://feuerwehr-wissen-bb.de" TargetMode="Externa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PLANSPIELE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MODERIEREN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Entscheidungen üben, begründen und auswerten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Moderation je Phase.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und Varianten.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Ablauf eines Planspiels erklären,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einzelnen Phasen moderieren,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Auswertungsgespräch führen.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 IST EIN PLANSPIEL?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ÜBUNG AM SZENARIO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 üben Einsatzentscheidungen an einer fiktiven Lage: erkunden, melden, Befehle geben.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AUSWAHL STATT FREITEXT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60604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Dropdowns, Fragen zum Antippen und Befehle in Reihenfolge. Keine KI, kein Chat.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FESTE REGELN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Auswertung folgt festen Regeln mit Begründung und Link zur passenden Seite der Plattform.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DER ABLAUF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Alarmmeldung und Lagetext lesen. Nur lesen, noch nichts entscheiden.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Erkundung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Fragen auswählen und Antworten erhalten, wie im Einsatz.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Lagemeldung und Aufstellung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Der Leitstelle die Lage melden, Fahrzeuge aufstellen oder Prioritäten setzen.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Maßnahmen in Reihenfolge einreihen.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Lage später und Auswertung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Folgen der Entscheidungen, danach Punkte, Begründung und Musterlösung.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ROLLEN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die Gruppe, trifft die Entscheidungen. Allein oder als Kleingruppe von zwei bis vier Personen.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MODERATOR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in die Lage ein, stellt Leitfragen, achtet auf die Zeit und leitet die Auswertung.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BEOBACHTER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Notiert Begründungen und Besonderheiten für das Gespräch, wenn mehrere Gruppen spielen.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6</a:t>
            </a:r>
            <a:endParaRPr lang="en-US" sz="1000" dirty="0"/>
          </a:p>
        </p:txBody>
      </p:sp>
      <p:sp>
        <p:nvSpPr>
          <p:cNvPr id="15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ZEITPLAN: ETWA 60 MINUTEN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7315200"/>
                <a:gridCol w="38404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ABSCHNITT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ZEIT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Einführung und Lage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Erkundung und Lagemeldung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Aufstellung und Befehle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Lage später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Auswertung und Gespräch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Minuten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Allein spielt man in 45 bis 60 Minuten, mit Gruppengespräch eher 90.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7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VORBEREITUNG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8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WAS DU VORBEREITEST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 spielen: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Spiele das Szenario vorher einmal durch, damit du die Fallen kennst.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Technik: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Gerät pro Gruppe, ein Beamer für die gemeinsame Lage.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Moderationsfolien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Szenario bereithalten, frei bearbeitbar.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Kleingruppen von zwei bis vier Personen, die gemeinsam entscheiden.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DIE EINFÜHRUNG</a:t>
            </a:r>
            <a:endParaRPr lang="en-US" sz="3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 nennen: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Üben, nicht prüfen. Fehler sind erwünscht und werden besprochen.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Rolle klären: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führt die Gruppe, welche Fahrzeuge sind da, was ist unterwegs?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Spielregeln: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Fragen haben ein Zeitbudget, Befehle haben begrenzten Platz, die Reihenfolge zählt.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KI: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Auswertung folgt festen Regeln. Mehrere Lösungen können gut sein.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Einsatzleitwa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3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2734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112 Photograph,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MODERATION JE PHASE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11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LAGE UND ERKUNDUNG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Depesche und Lagetext gemeinsam lesen. Frage: Was ist das Wichtigste? Was fehlt noch?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ERKUNDUNG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Fragen zuerst? Menschenleben, Gefahren, Einsatzstelle, Kräfte und Wasser. Nebensächliches kostet Zeit.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12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LAGEMELDUNG UND AUFSTELLUNG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LAGEMELDUNG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passiert, wie ist die Lage, was brauche ich? Die Gruppe wählt je Gruppe die Aussage, die stimmt.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AUFSTELLUNG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so aufstellen, dass Zufahrt, Wasser, Sicherheit und Platz für Nachrückende stimmen.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13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BEFEHLE</a:t>
            </a:r>
            <a:endParaRPr lang="en-US" sz="3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Reihenfolge diskutieren: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kommt zuerst, was darf nicht fehlen?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Gliederung der FwDV 3: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Einheit, Auftrag, Mittel, Ziel, Weg.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 zuerst: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Vorgehen im Rauch ohne Sicherheitstrupp, keine Öffnung ohne bereites Rohr.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einmischen: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Greife erst ein, wenn die Gruppe feststeckt.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EINE LAGE SPÄTER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Folgen zeigen sich: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 nach Befehlen treffen unterschiedliche Meldungen ein, etwa Mayday oder Entwarnung.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Gemeinsam lesen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fragen: Was hat das mit unseren Befehlen zu tun?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Zweiter Durchgang: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Gruppe gibt neue Befehle auf Basis der Lageänderung.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AUSWERTUNG UND VARIANTEN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16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DAS AUSWERTUNGSGESPRÄCH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die Spieler: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Wie ist es gelaufen? Was war schwierig?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Dann die Kriterien: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Rückmeldung je Regel gemeinsam lesen, mit Begründung.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 Kriterien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besonders besprechen: Warum sind sie sicherheitskritisch?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Musterlösung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als eine von mehreren guten Lösungen vergleichen.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Was nehmen wir für unsere Einsätze mit?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17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GUTE FRAGEN FÜR DAS GESPRÄCH</a:t>
            </a:r>
            <a:endParaRPr lang="en-US" sz="3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hast du als Erstes erkundet, und warum?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Welche Information hat dir gefehlt?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Welcher Befehl hätte früher kommen müssen?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passiert, wenn ein Befehl fehlt?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würdest du im echten Einsatz anders machen als im Spiel?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VARIANTEN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WIEDERHOLEN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Dasselbe Szenario mit anderer Reihenfolge noch einmal spielen und vergleichen.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GRUPPEN VERGLEICHEN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Gruppen spielen parallel, danach werden Entscheidungen verglichen. Kein Wettbewerb um Punkte.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ROLLEN WECHSELN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führt, wer berät, wer notiert. Jede Rolle sieht etwas anderes.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19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DIE NEUN SZENARIEN IM ÜBERBLICK</a:t>
            </a:r>
            <a:endParaRPr lang="en-US" sz="31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6583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SZENARIO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SCHWERPUNKT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Wohnungsbrand mit vermisster Person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Innenangriff, Menschenrettung, Sicherheitstrupp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Kellerbrand im Mehrfamilienhaus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Unterventilierter Brand, Tür, Rauchvorhang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Verkehrsunfall mit eingeklemmter Person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ABS, Absichern, Rettung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Gefahrgutunfall mit Tankzug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GAMS, Absperrbereich, Menschenrettung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Vegetationsbrand am Waldrand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LACES, Flankenangriff, 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Szenarien: Sturm mit Baum auf Wohnhaus, Brandmeldeanlage im Pflegeheim, Gasaustritt nach Baggerschaden, Kind im Eis.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ÜBEN STATT PRÜFEN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sind erwünscht. Begründen ist wichtiger als Punkte.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SELBST SPIELEN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Spiele das Szenario vorher selbst durch.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LEITFRAGEN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zuerst? Was fehlt noch? Was folgt daraus?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GEMEINSAM AUSWERTEN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 Kriterien besprechen, Musterlösung vergleichen.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Moderationsfolien zu jedem der neun Szenarien liegen im Bereich Ausbildungsunterstützung.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21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Einsatzleitwagen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112 Photograph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Planspiele der Plattform Feuerwehr Wissen Brandenburg (fiktive Lagen, Auswertung nach festen Regeln, keine KI). Die fachlichen Hinweise stehen auf den verlinkten Plattformseiten. In Brandenburg gelten die Weisungen deines Trägers.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Planspiele · Moderation · Ausbildung  ·  22</a:t>
            </a:r>
            <a:endParaRPr lang="en-US" sz="1000" dirty="0"/>
          </a:p>
        </p:txBody>
      </p:sp>
      <p:sp>
        <p:nvSpPr>
          <p:cNvPr id="10" name="Text 8">
            <a:hlinkClick r:id="rId2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Planspiele moderieren</dc:title>
  <dc:subject>PptxGenJS Presentation</dc:subject>
  <dc:creator>Feuerwehr Wissen</dc:creator>
  <cp:lastModifiedBy>Feuerwehr Wissen</cp:lastModifiedBy>
  <cp:revision>1</cp:revision>
  <dcterms:created xsi:type="dcterms:W3CDTF">2026-10-21T11:02:19Z</dcterms:created>
  <dcterms:modified xsi:type="dcterms:W3CDTF">2026-10-21T11:02:19Z</dcterms:modified>
</cp:coreProperties>
</file>