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2018-09-14_(709)_Debriefing_at_Unterabschnitts-%C3%9Cbung_at_Tiefgrabenrotte,_Frankenfels,_Austria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6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Fzg_Notfallseelsorge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7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2018-09-14_(709)_Debriefing_at_Unterabschnitts-%C3%9Cbung_at_Tiefgrabenrotte,_Frankenfels,_Austria.jpg" TargetMode="External"/><Relationship Id="rId2" Type="http://schemas.openxmlformats.org/officeDocument/2006/relationships/hyperlink" Target="https://commons.wikimedia.org/wiki/File:Fzg_Notfallseelsorge.jpg" TargetMode="External"/><Relationship Id="rId3" Type="http://schemas.openxmlformats.org/officeDocument/2006/relationships/hyperlink" Target="https://feuerwehr-wissen-bb.de" TargetMode="Externa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BELASTUNG UND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EINSATZNACHSORGE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Belastung erkennen, Hilfe holen, Kameraden stützen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PSNV · Einsatznachsorge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Belastung verstehen.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3409112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Von der Reaktion zur Erkrankung.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223864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Hilfsangebote.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9038615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Verantwortung.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Belastungsreaktionen erkennen,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Wege zur Hilfe kennen,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als Führungskraft oder Kamerad richtig reagieren.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25" name="Text 2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PSNV · Einsatznachsorge · Ausbildung  ·  2</a:t>
            </a:r>
            <a:endParaRPr lang="en-US" sz="1000" dirty="0"/>
          </a:p>
        </p:txBody>
      </p:sp>
      <p:sp>
        <p:nvSpPr>
          <p:cNvPr id="26" name="Text 2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VORAB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Belastende Einsätze gehören zum Dienst. Starke Gefühle danach sind normale Reaktionen auf ein unnormales Ereignis, kein Zeichen von Schwäche.</a:t>
            </a:r>
            <a:endParaRPr lang="en-US" sz="18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Hilfe holen ist erlaubt und gewollt.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Diese Folien sind eine Information, keine Therapie.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PSNV · Einsatznachsorge · Ausbildung  ·  3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BELASTUNG VERSTEHEN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PSNV · Einsatznachsorge · Ausbildung  ·  4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WAS IST BELASTEND?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7160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Auslöser:</a:t>
            </a:r>
            <a:endParaRPr lang="en-US" sz="2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01168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Tod oder schwere Verletzung einer Kameradin oder eines Kameraden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viele Verletzte oder Tote, besonders Kinder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persönlich bekannte oder verwandte Opfer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eigene Verletzung oder Lebensgefahr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Schuldgefühle, auch wenn sie unbegründet sind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 andauernde, schwierige Einsätze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PSNV · Einsatznachsorge · Ausbildung  ·  5</a:t>
            </a:r>
            <a:endParaRPr lang="en-US" sz="1000" dirty="0"/>
          </a:p>
        </p:txBody>
      </p:sp>
      <p:sp>
        <p:nvSpPr>
          <p:cNvPr id="8" name="Text 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WIE EIN EREIGNIS WIRKT, WEISS MAN VORHER NICHT</a:t>
            </a:r>
            <a:endParaRPr lang="en-US" sz="28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Auch erfahrene und routinierte Kräfte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können an ihre Grenze kommen.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Reaktionen treten oft später auf,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gleich im Einsatz.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Sie klingen meist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Tagen oder wenigen Wochen ab.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Risikofaktor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für Erkrankungen nach traumatischen Ereignissen ist mangelnde soziale Unterstützung.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Nachbesprechung nach einer Üb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147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1093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GT1976,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PSNV · Einsatznachsorge · Ausbildung  ·  6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ERSTE REAKTIONEN AUF VIER EBENEN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KÖRPER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Herzrasen, Schwitzen, Zittern, Übelkeit, Erschöpfung, Schlafstörungen, Albträume.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GEFÜHLE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Trauer, Schuldgefühle, Aggression, Ohnmacht, Niedergeschlagenheit, Angst.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GEDANKEN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Sinnfragen, eigene Verwundbarkeit, „Abschalten“ des Verstandes, blindes Handeln aus Überforderung.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VERHALTEN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Übertriebene Härte, Verlust des Gefahrenbewusstseins, verändertes Konsumverhalten, Rückzug.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PSNV · Einsatznachsorge · Ausbildung  ·  7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WARNZEICHEN: WANN HILFE NÖTIG IST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594360" y="137160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Wenn dich das Erlebte nicht loslässt, achte auf diese Zeichen: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01168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Belastende Bilder, Gedanken, Geräusche oder Gerüche drängen sich immer wieder auf.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Schlafstörungen, Albträume, Schreckhaftigkeit, Reizbarkeit, Konzentrationsstörungen.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Innere Leere, Rückzug, Interessenverlust.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Vermeidung: Du gehst Orten, Gesprächen und Tätigkeiten aus dem Weg, die an das Ereignis erinnern.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PSNV · Einsatznachsorge · Ausbildung  ·  8</a:t>
            </a:r>
            <a:endParaRPr lang="en-US" sz="1000" dirty="0"/>
          </a:p>
        </p:txBody>
      </p:sp>
      <p:sp>
        <p:nvSpPr>
          <p:cNvPr id="8" name="Text 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1.5 DU MUSST DAS NICHT ALLEIN TRAGEN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HILFE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Sprich vertraulich mit deiner Wehrführung oder einer Ansprechperson der PSNV. Die Ansprechpartner sind verschwiegen und können qualifiziert weiterhelfen.</a:t>
            </a:r>
            <a:endParaRPr lang="en-US" sz="18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Nahestehende merken oft zuerst, dass du dich veränderst.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Rasches Erkennen und schnelle Hilfe verhindern Folgeschäden.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PSNV · Einsatznachsorge · Ausbildung  ·  9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VON DER REAKTION ZUR ERKRANKUNG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PSNV · Einsatznachsorge · Ausbildung  ·  10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DREI STUFEN</a:t>
            </a:r>
            <a:endParaRPr lang="en-US" sz="34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3108960"/>
                <a:gridCol w="42062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STUFE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DAUER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WAS DANN?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Akute Belastungsreaktion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Stunden bis Tage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Klingt meist von selbst ab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Akute Belastungsstörung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länger als 3 Tage bis 4 Wochen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Besondere Aufmerksamkeit, Ansprechpartner kontaktieren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PTBS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länger als ein Monat, auch verzögert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Professionelle Behandlung, gut behandelbar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über vier Wochen sollte professionelle Hilfe in Anspruch genommen werden.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PSNV · Einsatznachsorge · Ausbildung  ·  11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ANZEICHEN EINER PTBS</a:t>
            </a:r>
            <a:endParaRPr lang="en-US" sz="34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Wiedererleben: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Bilder, Gedanken, Flashbacks, Albträume.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Vermeidung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von Orten, Menschen und Aktivitäten.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Entfremdung und Rückzug. </a:t>
                      </a:r>
                      <a:pPr indent="0" marL="0">
                        <a:buNone/>
                      </a:pP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Übererregung: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Konzentrationsschwierigkeiten, Reizbarkeit, Schlafstörungen, Schreckhaftigkeit.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Früh erkennen lohnt sich: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 früher fachkundige Hilfe kommt, desto besser die Aussicht, eine chronische Erkrankung zu vermeiden.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PSNV · Einsatznachsorge · Ausbildung  ·  12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DAS RISIKO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≈ 3×</a:t>
            </a:r>
            <a:endParaRPr lang="en-US" sz="8000" dirty="0"/>
          </a:p>
        </p:txBody>
      </p:sp>
      <p:sp>
        <p:nvSpPr>
          <p:cNvPr id="6" name="Text 4"/>
          <p:cNvSpPr/>
          <p:nvPr/>
        </p:nvSpPr>
        <p:spPr>
          <a:xfrm>
            <a:off x="594360" y="37490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HÖHERES PTBS-RISIKO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0" y="14630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LAUT DGUV FÜR EINSATZKRÄFTE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0" y="1965960"/>
            <a:ext cx="52120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Einsatzkräfte erkranken etwa dreimal häufiger an PTBS als der Durchschnitt der Bevölkerung. Schwerwiegende Erkrankungen sind aber selten, entscheidend ist der Umgang mit der Belastung.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PSNV · Einsatznachsorge · Ausbildung  ·  13</a:t>
            </a:r>
            <a:endParaRPr lang="en-US" sz="1000" dirty="0"/>
          </a:p>
        </p:txBody>
      </p:sp>
      <p:sp>
        <p:nvSpPr>
          <p:cNvPr id="10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HILFSANGEBOTE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PSNV · Einsatznachsorge · Ausbildung  ·  14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PSNV: ZWEI ZIELGRUPPEN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5373472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PSNV-E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4916272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Einsatzkräfte: einsatzvorbereitende, einsatzbegleitende und einsatznachsorgende Maßnahmen. Im Alltag der Wehr verankert.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6223864" y="1508760"/>
            <a:ext cx="5373472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23864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79896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PSNV-B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79896" y="2240280"/>
            <a:ext cx="4916272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Betroffene: Überlebende, Angehörige, Zeugen. Notfallseelsorge und Kriseninterventionsteam.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PSNV · Einsatznachsorge · Ausbildung  ·  15</a:t>
            </a:r>
            <a:endParaRPr lang="en-US" sz="1000" dirty="0"/>
          </a:p>
        </p:txBody>
      </p:sp>
      <p:sp>
        <p:nvSpPr>
          <p:cNvPr id="14" name="Text 1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DIE ANGEBOTE DER PSNV-E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WIEDEREINGLIEDERUNG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Gespräch zur Entlastung direkt aus dem Einsatz, höchstens 10 Minuten.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459736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459736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459736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ENTSCHÄRFUNG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Gruppengespräch direkt nach dem Ereignis, immer innerhalb von 24 Stunden.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456432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3456432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456432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EINSATZNACHBESPRECHUNG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Einige Tage nach dem Ereignis, geleitet von einer psychosozialen Fachkraft, möglichst mit einem Peer.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4453128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4453128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4453128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EINZELGESPRÄCH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geschützten Raum mit einem Peer oder einer Fachkraft.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PSNV · Einsatznachsorge · Ausbildung  ·  16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GRUNDSÄTZE DER NACHSORGE</a:t>
            </a:r>
            <a:endParaRPr lang="en-US" sz="3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Freiwillig, vertraulich, anonym.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Keine Therapie, sondern „Erste Hilfe für die Seele“.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Gruppen möglichst homogen: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gleiche Organisation, gleiche Belastung.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Während der Gespräche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vom Einsatzdienst abmelden, Handys aus.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Peers und Fachkräfte: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Peers sind Kameraden mit Zusatzausbildung, Fachkräfte leiten die Maßnahmen.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Fahrzeug der Notfallseelsor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49169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991312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Zombi - Sven Rüding, CC BY-SA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PSNV · Einsatznachsorge · Ausbildung  ·  17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EINSATZ-NACHSORGE-TEAM (ENT) BRANDENBURG</a:t>
            </a:r>
            <a:endParaRPr lang="en-US" sz="28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Seit 1999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für Einsatzkräfte von Feuerwehr, Polizei, Rettungsdienst und Katastrophenschutz.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Helfer: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erfahrene Einsatzkräfte mit Zusatzausbildung und psychosoziale Fachkräfte. Vertraulich, kollegial, unabhängig.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Angebote: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Einsatzabschluss, Kurzbesprechungen, Nachbesprechungen etwa 3 bis 28 Tage nach dem Ereignis, Einzel- und Gruppengespräche, Vermittlung professioneller Hilfe.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Erreichbar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rund um die Uhr über jede Leitstelle in Brandenburg.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PSNV · Einsatznachsorge · Ausbildung  ·  18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VERANTWORTUNG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PSNV · Einsatznachsorge · Ausbildung  ·  19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WAS FÜHRUNGSKRÄFTE TUN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Erkennen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Besonders belastend: tote oder schwerverletzte Kinder, verletzte oder getötete Einsatzkräfte, bekannte Opfer, lang andauernde Einsätze.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Beurteilen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Schon im Einsatz den Bedarf prüfen, auf Verhaltensänderungen achten.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Handeln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PSNV über die Leitstelle anfordern und die Kräfte motivieren.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Helfen und dokumentieren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Ausführlicher Einsatzbericht mit Beteiligten, sicher aufbewahrt.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2122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2122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Vorbereiten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Psychische Belastung gehört in Ausbildung und Übung.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PSNV · Einsatznachsorge · Ausbildung  ·  20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WAS KAMERADEN TUN KÖNNEN</a:t>
            </a:r>
            <a:endParaRPr lang="en-US" sz="34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Nachfragen,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wie es dem anderen geht, und zuhören, ohne zu bewerten.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Keine Sprüche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wie „Stell dich nicht an“. Belastung ist keine Schwäche.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Anbieten,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gemeinsam Hilfe zu holen, zum Beispiel bei der Wehrführung oder dem ENT.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Dranbleiben: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Reaktionen können erst nach Tagen oder Wochen auftreten.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PSNV · Einsatznachsorge · Ausbildung  ·  21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WENN DARAUS EINE ERKRANKUNG WIRD</a:t>
            </a:r>
            <a:endParaRPr lang="en-US" sz="31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Dienstbedingte psychische Erkrankung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kann als Arbeitsunfall anerkannt werden und läuft über die Feuerwehr-Unfallkasse.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Unfallanzeige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binnen 3 Tagen an den Unfallversicherungsträger. Die DGUV empfiehlt sie immer, wenn sich jemand in ärztliche Behandlung begibt.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Psychotherapeutenverfahren: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zunächst fünf probatorische Sitzungen, weitere auf Antrag.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Dokumentation hilft Jahre später: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Meldung an die Wehrführung, Eintrag im Verbandbuch, Einsatzbericht.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PSNV · Einsatznachsorge · Ausbildung  ·  22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NORMAL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Starke Reaktionen nach harten Einsätzen sind normal und meist nach Tagen vorbei.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VIER WOCHEN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Dauert es länger, gehört professionelle Hilfe dazu.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WEGE KENNEN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Wehrführung, Leitstelle, ENT, Notfallseelsorge oder KIT für Betroffene.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KAMERAD IM BLICK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606040"/>
            <a:ext cx="2101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Ansprechen, zuhören, gemeinsam Hilfe holen.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594360" y="429768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Hilfe annehmen ist kein Zeichen von Schwäche.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PSNV · Einsatznachsorge · Ausbildung  ·  23</a:t>
            </a:r>
            <a:endParaRPr lang="en-US" sz="1000" dirty="0"/>
          </a:p>
        </p:txBody>
      </p:sp>
      <p:sp>
        <p:nvSpPr>
          <p:cNvPr id="23" name="Text 2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Nachbesprechung nach einer Übung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GT1976  ·  CC BY-SA 4.0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Fahrzeug der Notfallseelsorge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Zombi - Sven Rüding  ·  CC BY-SA 3.0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Plattform Feuerwehr Wissen Brandenburg (Seiten zu Psychische Belastung und Einsatznachsorge, PSNV für Einsatzkräfte) · DGUV Information 205-038 „Leitfaden Psychosoziale Notfallversorgung für Einsatzkräfte“. Die Folien ersetzen keine professionelle Hilfe. Kontakt über deine Wehrführung und die Leitstelle.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PSNV · Einsatznachsorge · Ausbildung  ·  24</a:t>
            </a:r>
            <a:endParaRPr lang="en-US" sz="1000" dirty="0"/>
          </a:p>
        </p:txBody>
      </p:sp>
      <p:sp>
        <p:nvSpPr>
          <p:cNvPr id="10" name="Text 8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Psychische Belastung und Einsatznachsorge</dc:title>
  <dc:subject>PptxGenJS Presentation</dc:subject>
  <dc:creator>Feuerwehr Wissen</dc:creator>
  <cp:lastModifiedBy>Feuerwehr Wissen</cp:lastModifiedBy>
  <cp:revision>1</cp:revision>
  <dcterms:created xsi:type="dcterms:W3CDTF">2026-10-21T10:49:34Z</dcterms:created>
  <dcterms:modified xsi:type="dcterms:W3CDTF">2026-10-21T10:49:34Z</dcterms:modified>
</cp:coreProperties>
</file>