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Geräte werden nach den Wünschen der Rettung eingesetzt. Der Einheitsführer entscheidet über Gerät und Reihenfolge, die Ansatzpunkte markiert er am Fahrzeug.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DFV-Empfehlung 2025 sagt, welche Geräte auf welches Fahrzeug gehören; die Mindestausstattung der vfdb-Richtlinie 06/01 bleibt davon unberührt. Akku- und schlauchgebundene Geräte sind gleichwertig. Es müssen mindestens zwei Rettungsgeräte gleichzeitig laufen können.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Jaws_of_Life_(6971953).jpg" TargetMode="External"/><Relationship Id="rId4" Type="http://schemas.openxmlformats.org/officeDocument/2006/relationships/hyperlink" Target="https://commons.wikimedia.org/wiki/File:Rescue_operation_from_crashed_vehicle_at_training_of_the_safety_cooperation_Rheineck-Thal-Lutzenberg_(SV-RTL)._Sicherheitsverbund_R-T-L,_Buriet,_Switzerland,_Feb_28,_2015._(Anm.-_Die_junge_Frau_die_(16499070400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DSC_5174_(45602061571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ettungsschere_bsaeul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ettungsschere_bsaeule.jpg" TargetMode="External"/><Relationship Id="rId4" Type="http://schemas.openxmlformats.org/officeDocument/2006/relationships/hyperlink" Target="https://commons.wikimedia.org/wiki/File:DSC_5216_(31729669578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3" Type="http://schemas.openxmlformats.org/officeDocument/2006/relationships/image" Target="../media/image-15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ebekissen_4295.JPG" TargetMode="External"/><Relationship Id="rId4" Type="http://schemas.openxmlformats.org/officeDocument/2006/relationships/hyperlink" Target="https://commons.wikimedia.org/wiki/File:Hebekissen_4292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9-1.jpg"/><Relationship Id="rId3" Type="http://schemas.openxmlformats.org/officeDocument/2006/relationships/image" Target="../media/image-19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ebekissen_vette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Unterbau-kfz.jpg" TargetMode="External"/><Relationship Id="rId4" Type="http://schemas.openxmlformats.org/officeDocument/2006/relationships/hyperlink" Target="https://commons.wikimedia.org/wiki/File:DSC_5216_(31729669578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28-1.jpg"/><Relationship Id="rId3" Type="http://schemas.openxmlformats.org/officeDocument/2006/relationships/image" Target="../media/image-28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Jaws_of_Life_(6971953).jpg" TargetMode="External"/><Relationship Id="rId2" Type="http://schemas.openxmlformats.org/officeDocument/2006/relationships/hyperlink" Target="https://commons.wikimedia.org/wiki/File:Rescue_operation_from_crashed_vehicle_at_training_of_the_safety_cooperation_Rheineck-Thal-Lutzenberg_(SV-RTL)._Sicherheitsverbund_R-T-L,_Buriet,_Switzerland,_Feb_28,_2015._(Anm.-_Die_junge_Frau_die_(16499070400).jpg" TargetMode="External"/><Relationship Id="rId3" Type="http://schemas.openxmlformats.org/officeDocument/2006/relationships/hyperlink" Target="https://commons.wikimedia.org/wiki/File:DSC_5174_(45602061571).jpg" TargetMode="External"/><Relationship Id="rId4" Type="http://schemas.openxmlformats.org/officeDocument/2006/relationships/hyperlink" Target="https://commons.wikimedia.org/wiki/File:Rettungsschere_bsaeule.jpg" TargetMode="External"/><Relationship Id="rId5" Type="http://schemas.openxmlformats.org/officeDocument/2006/relationships/hyperlink" Target="https://commons.wikimedia.org/wiki/File:DSC_5216_(31729669578).jpg" TargetMode="External"/><Relationship Id="rId6" Type="http://schemas.openxmlformats.org/officeDocument/2006/relationships/hyperlink" Target="https://commons.wikimedia.org/wiki/File:Hebekissen_4295.JPG" TargetMode="External"/><Relationship Id="rId7" Type="http://schemas.openxmlformats.org/officeDocument/2006/relationships/hyperlink" Target="https://commons.wikimedia.org/wiki/File:Hebekissen_4292.JPG" TargetMode="External"/><Relationship Id="rId8" Type="http://schemas.openxmlformats.org/officeDocument/2006/relationships/hyperlink" Target="https://commons.wikimedia.org/wiki/File:Hebekissen_vetter.jpg" TargetMode="External"/><Relationship Id="rId9" Type="http://schemas.openxmlformats.org/officeDocument/2006/relationships/hyperlink" Target="https://commons.wikimedia.org/wiki/File:Unterbau-kfz.jpg" TargetMode="External"/><Relationship Id="rId10" Type="http://schemas.openxmlformats.org/officeDocument/2006/relationships/hyperlink" Target="https://feuerwehr-wissen-bb.de" TargetMode="External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RETTUNGSGERÄTE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UND HEBEZEUG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Retten, heben, sichern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Hersteller-Anleitung geht vor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470861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70861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6893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2726893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347362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7362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3394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03394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Hebekissen.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23864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Heben und Abstützen.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100365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00365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56397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56397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Einsatz.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9976866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76866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32898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6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0232898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Geräte nach Aufgabe unterscheiden,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Lasten nur mit Unterbau heben,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Position, Schneiden und Sicherheit beachten.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33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</a:t>
            </a:r>
            <a:endParaRPr lang="en-US" sz="1000" dirty="0"/>
          </a:p>
        </p:txBody>
      </p:sp>
      <p:sp>
        <p:nvSpPr>
          <p:cNvPr id="34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ÜBERBLICK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Welches Gerät wozu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RETTUNGSGERÄTE IM EINSATZ</a:t>
            </a:r>
            <a:endParaRPr lang="en-US" sz="3400" dirty="0"/>
          </a:p>
        </p:txBody>
      </p:sp>
      <p:pic>
        <p:nvPicPr>
          <p:cNvPr id="5" name="Image 0" descr="Ausbildung mit hydraulischem Rettungsgerä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U.S. Army photo by Staff Sgt. John Yountz, Public domain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Ausbildung mit hydraulischem Rettungsgerät</a:t>
            </a:r>
            <a:endParaRPr lang="en-US" sz="1600" dirty="0"/>
          </a:p>
        </p:txBody>
      </p:sp>
      <p:pic>
        <p:nvPicPr>
          <p:cNvPr id="8" name="Image 1" descr="Rettung aus einem verunfallten Fahrzeug, Übu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Kecko,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 aus einem verunfallten Fahrzeug, Übung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Eingeklemmte Personen befreien: mit Kraft, aber nach den Wünschen der Rettung.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WOZU WELCHES GERÄT?</a:t>
            </a:r>
            <a:endParaRPr lang="en-US" sz="3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4754880"/>
                <a:gridCol w="3291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GERÄT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AUFGABE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MERKMAL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Spreizer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Spreizen, Drücken, Ziehen, Heben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Türen öffnen, Dächer hochdrücken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Schneidgerät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Metall trennen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Türpfosten, Dachholme; keine gehärteten Teile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Rettungszylinder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Drücken, Abstützen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Vorderwagen abklappen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Hebekissen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Lasten anheben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wenig Platz zum Ansetzen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Hydraulische Winde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Heben, Senken, Drücken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 Kraft, flache Fußplatte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Hebesatz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große Lasten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 Zylinder, Spreizschnabel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NACH DEN WÜNSCHEN DER RETTUNG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PATIENT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liegt oder sitzt die Person, welche Verletzungen hat sie?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ÖFFNUNG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Öffnung braucht der Rettungsdienst für Versorgung und Rettung?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REIHENFOLGE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Zuerst sichern und unterbauen, dann Platz schaffen. Der Einheitsführer entscheidet.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ROLLEN IM RETTUNGSTRUPP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046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ROLLE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AUFGABE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Einheitsführer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Lage, Gerät, Reihenfolge, Ansatzpunkte markieren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Gerätführer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Steuert das Gerät, als Einziger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Unterstützung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 nachführen, halten, stützen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Innerer Retter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Hält Kontakt zum Patienten, gibt Rückmeldung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 gesichert, Unterbau, Brandschutz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NIE OHNE AUSBILDUNG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Hydraulik, Hebekissen und Hebezeug nur mit Ausbildung und Sicherung.</a:t>
            </a:r>
            <a:endParaRPr lang="en-US" sz="1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Bedienungsanleitung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 Herstellers geht vor.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 und Zubehör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deiner Geräte lernst du in der Wache.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qualifizierten Ausbildern.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 prüfen: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defekte Geräte sofort außer Betrieb.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9" name="Image 0" descr="Trupp am Geräteraum bei der Übung mit hydraulischem Rettungsgerä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630" y="3749040"/>
            <a:ext cx="3360420" cy="22402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4360" y="6025896"/>
            <a:ext cx="5394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8</a:t>
            </a:r>
            <a:endParaRPr lang="en-US" sz="1000" dirty="0"/>
          </a:p>
        </p:txBody>
      </p:sp>
      <p:sp>
        <p:nvSpPr>
          <p:cNvPr id="12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HYDRAULISCHE RETTUNGSGERÄTE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Spreizer, Schneidgerät, Rettungszylinder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9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SPREIZER, SCHNEIDGERÄT, ZYLINDER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SPREIZER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Arme: öffnen (Spreizen) oder schließen (Quetschen, Ziehen). Mit Zugketten auch Ziehen.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SCHNEIDGERÄT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Türpfosten, Dachholme und Blech trennen, um Platz zu schaffen.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RETTUNGSZYLINDER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Drückt in gerader Linie, zum Beispiel beim Abklappen des Vorderwagens oder zum Abstützen.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10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DER SPREIZER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Spitzen mit Außenriffelung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Spreizen verwenden.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Arme nicht verkanten,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Abrutschen ausschließen.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Unnötige Stöße vermeiden: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übertragen sich auf den Patienten.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Maximale Öffnungsweite und Arbeitsdruck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nutzen. Das dauert bis zu 10 Sekunden.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ydraulische Rettungsschere an der B-Säu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6018" y="1463040"/>
            <a:ext cx="336042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Mertens, CC BY-SA 2.0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SCHNEIDEN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GEHÄRTETEN TEILE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Lenksäule, Achsen und Scharniere sind gehärtet und werden nicht geschnitten.</a:t>
            </a:r>
            <a:endParaRPr lang="en-US" sz="1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Rechtwinklig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nah am Drehpunkt ansetzen.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Freie Enden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 Wegschnellen sichern.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Schnittkanten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abdecken und kenntlich machen.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Airbag-Gasgeneratoren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VORBEREITUNG AM FAHRZEUG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4996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4996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Fahrzeug gegen Wegrollen sichern und unterbauen.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24028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322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322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24028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erweiterte PSA, Augen- und Gesichtsschutz, Gehörschutz bei Bedarf.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06324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1455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1455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06324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Glas: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ESG-Scheiben im Arbeitsbereich kontrolliert entfernen.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388620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39684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9684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388620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Patienten- und Kantenschutz einsetzen.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470916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7914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47914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470916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Gurt: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Trennen des Sicherheitsgurts der Insassen prüfen.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594360" y="55321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7240" y="56144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7240" y="56144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554480" y="55321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Ansatzpunkte: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markiert der Einheitsführer.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13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DER GERÄTFÜHRER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POSITION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zwischen Gerät und Last oder Fahrzeug, damit er bei wegrutschendem Gerät nicht eingeklemmt wird.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HALTUNG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Hinknien, Gerät auf Schulter oder Oberschenkel auflegen. Ergonomisch und kräfteschonend.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STEUERUNG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der Gerätführer. Die Unterstützung führt den Schlauch nach und stützt. Nicht auf Schläuche treten.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SCHERE UND SPREIZER IN DER PRAXIS</a:t>
            </a:r>
            <a:endParaRPr lang="en-US" sz="3100" dirty="0"/>
          </a:p>
        </p:txBody>
      </p:sp>
      <p:pic>
        <p:nvPicPr>
          <p:cNvPr id="5" name="Image 0" descr="Hydraulische Rettungsschere an der B-Säu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4939" y="1325880"/>
            <a:ext cx="250317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Mertens, CC BY-SA 2.0 de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Rettungsschere an der B-Säule</a:t>
            </a:r>
            <a:endParaRPr lang="en-US" sz="1600" dirty="0"/>
          </a:p>
        </p:txBody>
      </p:sp>
      <p:pic>
        <p:nvPicPr>
          <p:cNvPr id="8" name="Image 1" descr="Fahrzeug auf dem Dach, mit Stützen gesichert (Übung)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auf dem Dach, gesichert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sichern und stützen, dann trennen: Ein Fahrzeug darf sich beim Schneiden nicht bewegen.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15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GERÄTETYPEN UND FAHRZEUGE (EN 13204)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3515258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KOMBIGERÄT CT3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31494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Fahrzeuge ohne vorgeschriebene Rettungsgeräte: erweiterte Erstmaßnahmen.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38218" y="2514600"/>
            <a:ext cx="3515258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51460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39386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4539386" y="331927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HLF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39386" y="3840480"/>
            <a:ext cx="31494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Spreizer SP3 (mind. 40 kN), Schneidgerät CU2, Rettungszylinder.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082077" y="2011680"/>
            <a:ext cx="3515258" cy="301752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82077" y="2011680"/>
            <a:ext cx="3515258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83245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8283245" y="281635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RÜSTWAGEN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83245" y="3337560"/>
            <a:ext cx="31494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Spreizer SP4, Schneidgerät CU3, Kombigerät, Kleinschneidgerät, mehrere Zylinder.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16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GERÄT PRÜFEN UND PFLEGEN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Hydraulikschläuche mit Bewegungsfreiheit auslegen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Zulauf und Rücklauf verbinden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Staubschutzkappen verbinden, bevor sie abgelegt werden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Kupplungen nie verschmutzt oder offen ablegen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Akkugeräten: Akku einsetzen, Funktion prüfen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Totmannschaltung und Dichtheit prüfen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dem Einsatz nicht auf Anschlag fahren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Defekte Geräte sofort außer Betrieb nehmen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Rettungsgerät, das beim Einsatz nicht funktioniert, kostet Zeit, die der Patient nicht hat.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17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HEBEKISSEN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Heben mit Luft, sichern mit Holz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18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HEBEKISSEN IM EINSATZ</a:t>
            </a:r>
            <a:endParaRPr lang="en-US" sz="3400" dirty="0"/>
          </a:p>
        </p:txBody>
      </p:sp>
      <p:pic>
        <p:nvPicPr>
          <p:cNvPr id="5" name="Image 0" descr="Hebekissen unter dem Fahrzeu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User:Karl Gruber,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Hebekissen unter dem Fahrzeug</a:t>
            </a:r>
            <a:endParaRPr lang="en-US" sz="1600" dirty="0"/>
          </a:p>
        </p:txBody>
      </p:sp>
      <p:pic>
        <p:nvPicPr>
          <p:cNvPr id="8" name="Image 1" descr="Hebekissen mit Druckluftflasch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User:Karl Gruber,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Kissen mit Druckluftflasche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Kissen heben, aber nur der Unterbau hält.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19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ZWEI SYSTEME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BIS 1 BAR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breite Kissen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 Hubhöhe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geringere Hubkraft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Kissen nebeneinander erhöhen die Standsicherheit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 1 BAR (8 BIS 15 BAR)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4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hohe Hubkraft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geringe Hubhöhe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Kraft sinkt mit zunehmender Höhe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Kissen übereinander nach Herstellerangabe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zunehmender Hubhöhe wölbt sich die Oberfläche, der Druck wirkt nicht mehr auf der ganzen Fläche.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20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BESTANDTEILE DES SYSTEMS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Druckkissen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Füllschlauch.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Druckluftflasche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Druckminderer.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Luftschlauch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Steuerteil.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Steuerteil: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bedient ein oder zwei Kissen.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Ösen am Kissen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dienen nur zum In-Stellung-Bringen, nicht zum Halten.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ebekissen mit Steuerteil, Flasche und Schläuch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634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630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unbekannt, CC BY-SA 2.0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HEBEKISSEN EINSETZEN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4996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4996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Erkunden: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Gewicht, Schwerpunkt, Untergrund, Eingeklemmte.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24028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322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322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24028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Last gegen Wegrutschen sichern, Unterbauten bereitlegen.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06324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1455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1455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06324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Gesichtsschutz und Handschuhe aufsetzen.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388620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39684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9684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388620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Einlegen: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mindestens 75 % der Fläche unter die Last.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470916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7914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47914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470916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Anschließen: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Schläuche am Steuerteil, Flasche öffnen.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594360" y="55321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7240" y="56144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7240" y="56144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554480" y="55321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Gefahrenbereich: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Alle Personen heraus, niemand vor dem Kissen.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22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DIE 75-PROZENT-REGEL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75 %</a:t>
            </a:r>
            <a:endParaRPr lang="en-US" sz="10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 DER LAST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MINDESTENS DREI VIERTEL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75 Prozent der Kissenfläche gehören unter die Last. Nie an Spitzen, scharfen Kanten oder heißen Teilen ansetzen. Kanten mit Brettern oder Bohlen schützen.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23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HEBEN UND SICHERN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LANGSAM FÜLLEN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Steuerteil gleichmäßig füllen, Last beobachten.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UNTERBAUEN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Schon beim ersten Anheben: Stück für Stück sichern.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NIE DARUNTER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Niemals unter ungesicherte Last treten.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UNTERBRECHEN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Kippt, rutscht oder knackt die Last: ablassen.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ABSENKEN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wenn niemand mehr im Gefahrenbereich ist.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24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TYPISCHE FEHLER MIT HEBEKISSEN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wenig Fläche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 75 % unter der Last.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187288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87288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7330288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unterbaut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Last ruht nur auf Luft.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737360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schnell gefüllt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Last verrutscht.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187288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7288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0168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7330288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Kanten ungeschützt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Spitzen, Grate und heiße Teile beschädigen das Kissen.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1737360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viele Kissen übereinander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Mehr, als der Hersteller erlaubt.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187288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87288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70168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7330288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Lose Unterlage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Kissen auf losem Schotter oder glattem Boden.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25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HEBEN UND ABSTÜTZEN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Winde, Hebesatz, Unterbau, Stützen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26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JEDER ZENTIMETER WIRD GESICHERT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HEBEN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hebt sich, Platz entsteht. Die Hydraulik ist zum Heben da.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UNTERBAUEN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jedem Hub sofort sichern: Kanthölzer, Holzplatten, Keile.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HALTEN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Unterbau hält die Last, nicht die Hydraulik. Niemand unter ungesicherter Last.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Heben ist halb Technik, halb Disziplin.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27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UNTERBAU IN DER PRAXIS</a:t>
            </a:r>
            <a:endParaRPr lang="en-US" sz="3400" dirty="0"/>
          </a:p>
        </p:txBody>
      </p:sp>
      <p:pic>
        <p:nvPicPr>
          <p:cNvPr id="5" name="Image 0" descr="Rettung mit Unterbau aus Kanthölzer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608" y="1325880"/>
            <a:ext cx="5269832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Grummelbacke (Original: Pressestelle BFK Urfahr-Umgebung), CC BY 2.0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 mit Unterbau aus Kanthölzern</a:t>
            </a:r>
            <a:endParaRPr lang="en-US" sz="1600" dirty="0"/>
          </a:p>
        </p:txBody>
      </p:sp>
      <p:pic>
        <p:nvPicPr>
          <p:cNvPr id="8" name="Image 1" descr="Fahrzeug auf dem Dach, mit Stützen gesichert (Übung)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mit Stützen gesichert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Kreuzweise geschichtete Kanthölzer (Cribbing) sichern jeden Hub.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28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HEBEZEUGE IM VERGLEICH</a:t>
            </a:r>
            <a:endParaRPr lang="en-US" sz="3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4023360"/>
                <a:gridCol w="4023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GERÄT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STÄRKE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ACHTUNG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Brechstange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Kleine Hubhöhe, einfacher Hebel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Hebebaum steht in der FwDV 1 (2026) nicht mehr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Hydraulische Winde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 Kraft, Fußplatte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verkanten, keine seitliche Last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Hebesatz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 Hubkräfte, mehrere Zylinder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Zweiwege-Verteiler immer einbauen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Hebekissen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Flach unter die Last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75 % Fläche, nie ohne Unterbau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29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HYDRAULISCHE WINDE EINSETZEN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482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482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Fußplatte: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auf festen, rutschsicheren Grund mit breiter Holzunterlage.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7889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712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712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7889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aufsetzen: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auf Kopfplatte oder Anhebeklaue, rutschsicher unterlegen.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1188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6941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6941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1188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Pumpenhebel bewegen, Ablassen kontrolliert über das Ventil.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3484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171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17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3484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Unterbauen: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schon beim Heben.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25780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3400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3400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25780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verkanten: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seitliche Belastung ist nicht zulässig.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30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HYDRAULISCHER HEBESATZ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BESTANDTEILE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Handpumpe, Zweiwege-Verteiler, Zylinder paarweise gleicher Hubkraft, Verlängerungen, Druckplatten, Klauen, Spreizschnabel.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andere Geräte wegen begrenzter Hubkraft nicht mehr ausreichen.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REGELN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Verteiler immer in die Leitung, Verlängerungen nur bis zur Herstellerlänge, Zylinder standfest und rutschsicher.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ABSTÜTZEN VON BAUTEILEN</a:t>
            </a:r>
            <a:endParaRPr lang="en-US" sz="34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Stahlrohrstützen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führt der Rüstwagen mit, verstellbar.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Stütze auf Brett oder Kantholz,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Kopf ebenfalls Kantholz.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 Umfallen sichern: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annageln oder verkeilen.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Anzahl: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Tragfähigkeit, Last und Stützhöhe.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Größere Bauteile: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Sache von Fachleuten (THW, Statiker). Die Feuerwehr sichert nur vorläufig.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4937760"/>
            <a:ext cx="11002975" cy="10058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4937760"/>
            <a:ext cx="82296" cy="10058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493776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Stützen retten Zeit für die Rettung, ersetzen aber keine Statik.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IM EINSATZ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und Fehler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FALLBEISPIEL: VERKEHRSUNFALL, PERSON EINGEKLEMMT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Pkw ist von der Straße abgekommen und liegt auf der Seite. Der Fahrer ist ansprechbar und eingeklemmt. Es riecht nach Benzin.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REIHENFOLGE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Absichern, Brandschutz, Fahrzeug stabilisieren und unterbauen, Glas kontrolliert entfernen, Patientenschutz, Platz schaffen.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ABSPRACHE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Einheitsführer legt Ansatzpunkte fest. Der Rettungsdienst nennt, welche Öffnung er braucht.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GERÄTEWAHL IN DER PRAXIS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SPREIZER ODER SCHERE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Tür aufspreizen oder Holm schneiden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Dach hochdrücken oder trennen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Platz am Patienten schaffen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ZYLINDER ODER KISSEN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7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Vorderwagen abklappen oder abstützen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 anheben, wenn kaum Platz ist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 stabilisieren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Kombinieren: Erst stabilisieren, dann Platz schaffen, dann retten.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35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KONTROLLFRAGEN VOR DEM ANSETZEN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gesichert und unterbaut?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Brandschutz bereitgestellt?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ESG-Scheiben kontrolliert entfernt?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Patienten- und Kantenschutz angebracht?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Sicherheitsgurt getrennt?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Airbag-Gefahrenstellen erkannt?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Gerätführer in sicherer Position?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Absprache mit der Rettung getroffen?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Frage höchstens ein „Ja“ oder „Nein“. Bei „Nein“ erst klären, dann ansetzen.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36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TYPISCHE FEHLER BEIM HEBEN UND RETTEN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nur auf Hydraulik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Unterbau fehlt, Gerät kann nachgeben.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187288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87288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7330288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Unterlage zu schmal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Unterlage bricht oder rutscht weg.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737360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Seitliche Belastung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Winde und Zylinder verkanten.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187288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7288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0168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7330288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Gehärtete Teile geschnitten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beschädigt, Teile schnellen weg.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1737360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Gerätführer zwischen Gerät und Last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Abrutschen droht Einklemmen.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187288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87288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70168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7330288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 unter Last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Lebensgefahr beim Heben.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37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 für deine Wehr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38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GERÄTERALLYE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lernt alle Rettungsgeräte und Hebezeuge der Wache kennen und ordnet sie der Aufgabe zu.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liegen offen am Fahrzeug oder auf dem Boden.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ordnet Karten (Aufgabe, Warnhinweis, Fehler) den Geräten zu.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erklären sich gegenseitig ein Gerät.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zu Typ, Zubehör, Standort im Fahrzeug klären.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 Was fehlt in unserem Fahrzeug?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der Wache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Karten und Klebepunkte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Beladeliste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nur anfassen, wenn der Ausbilder es erlaubt.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Gerät unter Druck setzen.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Defekte Geräte melden.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39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UNTERBAU-TRAINING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übt, Lasten zugweise zu heben und mit Kanthölzern zu unterbauen.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Teams zu 3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sichere Übungslast (Palette, Betonblock) wird mit Winde oder Kissen angehoben.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Team baut nach jedem Hub kreuzweise Kanthölzer nach.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Beobachter prüft Reihenfolge und Standfestigkeit.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und Höhe werden notiert.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Rollentausch.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Winde oder Hebekissen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Kanthölzer, Keile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Übungslast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Schutzbrille, Handschuhe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unter der Last.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Unterbau vor jedem Weiterheben.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Gesichtsschutz tragen.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40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ROLLENSPIEL VERKEHRSUNFALL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übt die Reihenfolge und Absprache bei einem Verkehrsunfall mit Eingeklemmten.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6 bis 8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vorlesen: Pkw in Seitenlage, Person eingeklemmt.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 verteilen: Einheitsführer, Gerätführer, Unterstützung, innerer Retter, Sicherung.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 legt die Reihenfolge fest und begründet sie.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 am Übungsfahrzeug durchspielen (ohne Gerät unter Druck).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mit drei Fragen.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Übungsfahrzeug oder Attrappe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Rollenkarten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Unterbaumaterial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Beobachtungsbogen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nicht unter Druck setzen.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innere Retter bleibt im Gespräch mit dem Patienten.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Sicherheit und Position achten.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41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6.4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POSITION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steht der Gerätführer, und warum nie zwischen Gerät und Last?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SCHNEIDEN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Teile am Fahrzeug werden nicht geschnitten?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75 PROZENT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Kissenfläche gehört unter die Last?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UNTERBAU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wird unterbaut, und womit?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WINDE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keine seitliche Belastung der Winde?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GRENZEN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ruft ihr THW oder Fachleute zum Abstützen?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42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Spreizer, Schere, Zylinder, Hebekissen, Winde, Hebesatz: jedes hat eine Aufgabe.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POSITION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der Gerätführer steuert, nie zwischen Gerät und Last.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SCHNEIDEN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gehärteten Teile, rechtwinklig, nah am Drehpunkt.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HEBEN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Langsam, 75 % Fläche, Unterbau nach jedem Hub.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NIE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Personen unter ungesicherter Last, nie Last nur auf Hydraulik.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ABSPRACHE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Einheitsführer und Rettung sprechen Reihenfolge und Öffnung ab.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43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Ausbildung mit hydraulischem Rettungsgerät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U.S. Army photo by Staff Sgt. John Yountz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Rettung aus einem verunfallten Fahrzeug,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Kecko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Trupp am Geräteraum bei der Übung mit hydraulischem Rettungsgerät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Hydraulische Rettungsschere an der B-Säule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Magnus Mertens  ·  CC BY-SA 2.0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Fahrzeug auf dem Dach, mit Stützen gesichert (Übung)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Hebekissen unter dem Fahrzeug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User:Karl Gruber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Hebekissen mit Druckluftflasche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User:Karl Gruber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Hebekissen mit Steuerteil, Flasche und Schläuchen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unbekannt  ·  CC BY-SA 2.0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Rettung mit Unterbau aus Kanthölzern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Grummelbacke (Original: Pressestelle BFK Urfahr-Umgebung)  ·  CC BY 2.0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(Spreizer, Schneidgerät und Rettungszylinder, Hebekissen, Heben und Abstützen von Lasten, Abstützen und Aussteifen), Grundsätze der FwDV 1 (Fassung 2026), Norm EN 13204 und DFV-Empfehlung 2025. Die Folien zeigen Grundsätze; maßgeblich sind Bedienungsanleitung und Vorgaben der Hersteller und deiner Wehr.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Rettungsgeräte · Hebekissen · Heben und Abstützen · Ausbildung  ·  44</a:t>
            </a:r>
            <a:endParaRPr lang="en-US" sz="1000" dirty="0"/>
          </a:p>
        </p:txBody>
      </p:sp>
      <p:sp>
        <p:nvSpPr>
          <p:cNvPr id="10" name="Text 8">
            <a:hlinkClick r:id="rId10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Rettungsgeräte und Hebezeug</dc:title>
  <dc:subject>PptxGenJS Presentation</dc:subject>
  <dc:creator>Feuerwehr Wissen</dc:creator>
  <cp:lastModifiedBy>Feuerwehr Wissen</cp:lastModifiedBy>
  <cp:revision>1</cp:revision>
  <dcterms:created xsi:type="dcterms:W3CDTF">2026-10-21T20:21:40Z</dcterms:created>
  <dcterms:modified xsi:type="dcterms:W3CDTF">2026-10-21T20:21:40Z</dcterms:modified>
</cp:coreProperties>
</file>