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notesMasterIdLst>
    <p:notesMasterId r:id="rId3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Flickr_-_Official_U.S._Navy_Imagery_-_Firefighting_foam_covers_the_scene_of_a_crash_of_an_F-A-18D_Hornet._(2)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9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Schwerschaumrohr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1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Zumischer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2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Foam_blanket_closes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6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Flurry_of_foam_released_at_Travis_(8)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23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hyperlink" Target="https://commons.wikimedia.org/wiki/File:Flickr_-_Official_U.S._Navy_Imagery_-_Firefighting_foam_covers_the_scene_of_a_crash_of_an_F-A-18D_Hornet._(2).jpg" TargetMode="External"/><Relationship Id="rId2" Type="http://schemas.openxmlformats.org/officeDocument/2006/relationships/hyperlink" Target="https://commons.wikimedia.org/wiki/File:Schwerschaumrohr.jpg" TargetMode="External"/><Relationship Id="rId3" Type="http://schemas.openxmlformats.org/officeDocument/2006/relationships/hyperlink" Target="https://commons.wikimedia.org/wiki/File:Zumischer.jpg" TargetMode="External"/><Relationship Id="rId4" Type="http://schemas.openxmlformats.org/officeDocument/2006/relationships/hyperlink" Target="https://commons.wikimedia.org/wiki/File:Foam_blanket_closes.jpg" TargetMode="External"/><Relationship Id="rId5" Type="http://schemas.openxmlformats.org/officeDocument/2006/relationships/hyperlink" Target="https://commons.wikimedia.org/wiki/File:Flurry_of_foam_released_at_Travis_(8).jpg" TargetMode="External"/><Relationship Id="rId6" Type="http://schemas.openxmlformats.org/officeDocument/2006/relationships/hyperlink" Target="https://feuerwehr-wissen-bb.de" TargetMode="External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AUSBILDUNG FEUERWEHR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2148840"/>
            <a:ext cx="10728655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SCHAUMEINSATZ</a:t>
            </a:r>
            <a:endParaRPr lang="en-US" sz="8000" dirty="0"/>
          </a:p>
        </p:txBody>
      </p:sp>
      <p:sp>
        <p:nvSpPr>
          <p:cNvPr id="5" name="Text 3"/>
          <p:cNvSpPr/>
          <p:nvPr/>
        </p:nvSpPr>
        <p:spPr>
          <a:xfrm>
            <a:off x="914400" y="452628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Schaumarten, Zumischer, Schaumangriff und Umweltschutz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14400" y="5806440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Muster-Ausbildung der Plattform Feuerwehr Wissen  ·  Stand Oktober 2026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Schaum · Zumischer · PFAS · Ausbildung  ·  1</a:t>
            </a:r>
            <a:endParaRPr lang="en-US" sz="1000" dirty="0"/>
          </a:p>
        </p:txBody>
      </p:sp>
      <p:sp>
        <p:nvSpPr>
          <p:cNvPr id="8" name="Text 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AGENDA UND AUSBILDUNGSSCHWERPUNKTE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1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Grundlagen: Schaumarten und Wirkung.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3409112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2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Geräte: Rohr und Zumischer.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6223864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3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Schaumangriff.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9038615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4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Schaum und Umwelt.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594360" y="3474720"/>
            <a:ext cx="11002975" cy="237744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94360" y="3474720"/>
            <a:ext cx="82296" cy="23774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60120" y="3611880"/>
            <a:ext cx="104543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Nach dieser Ausbildung kannst du …</a:t>
            </a:r>
            <a:endParaRPr lang="en-US" sz="2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4114800"/>
          <a:ext cx="104543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0428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Schaumarten und Verschäumungszahlen nennen,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einen Schaumangriff aufbauen,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erklären, warum fluorhaltiger Schaum ein Problem ist.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</a:tbl>
          </a:graphicData>
        </a:graphic>
      </p:graphicFrame>
      <p:sp>
        <p:nvSpPr>
          <p:cNvPr id="25" name="Text 2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Schaum · Zumischer · PFAS · Ausbildung  ·  2</a:t>
            </a:r>
            <a:endParaRPr lang="en-US" sz="1000" dirty="0"/>
          </a:p>
        </p:txBody>
      </p:sp>
      <p:sp>
        <p:nvSpPr>
          <p:cNvPr id="26" name="Text 2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01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GRUNDLAGEN: SCHAUMARTEN UND WIRKUNG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Schaum · Zumischer · PFAS · Ausbildung  ·  3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1.1 WAS IST LÖSCHSCHAUM?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2926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DREI BESTANDTEILE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Wasser, Schaummittel und Luft.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2926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ABDECKEN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Schaum trennt den Brennstoff vom Sauerstoff und erstickt das Feuer.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29260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KÜHLEN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Wasser im Schaum kühlt.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Schaum · Zumischer · PFAS · Ausbildung  ·  4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1.2 DIE VERSCHÄUMUNGSZAHL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5120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VZ</a:t>
            </a:r>
            <a:endParaRPr lang="en-US" sz="9000" dirty="0"/>
          </a:p>
        </p:txBody>
      </p:sp>
      <p:sp>
        <p:nvSpPr>
          <p:cNvPr id="6" name="Text 4"/>
          <p:cNvSpPr/>
          <p:nvPr/>
        </p:nvSpPr>
        <p:spPr>
          <a:xfrm>
            <a:off x="594360" y="374904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SCHAUMVOLUMEN ÷ FLÜSSIGKEIT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400800" y="146304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WIE OFT NIMMT DAS VOLUMEN ZU?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6400800" y="1965960"/>
            <a:ext cx="52120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VZ 15 wird die Schaummittellösung auf das 15-fache Volumen aufgeschäumt. Je mehr Luft, desto leichter der Schaum.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Schaum · Zumischer · PFAS · Ausbildung  ·  5</a:t>
            </a:r>
            <a:endParaRPr lang="en-US" sz="1000" dirty="0"/>
          </a:p>
        </p:txBody>
      </p:sp>
      <p:sp>
        <p:nvSpPr>
          <p:cNvPr id="10" name="Text 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1.3 SCHWER-, MITTEL- UND LEICHTSCHAUM</a:t>
            </a:r>
            <a:endParaRPr lang="en-US" sz="31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508760"/>
          <a:ext cx="11002975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3108960"/>
                <a:gridCol w="493776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SCHAUMART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VERSCHÄUMUNGSZAHL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WIRKUNG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Schwerschaum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bis 20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Kühlen, daneben Ersticken. Große Wurfweite, Standard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Mittelschaum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 bis 200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Ersticken, deckt größere Flächen, geringe Wurfweite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Leichtschaum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201 bis 1.000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Füllt Räume wie Keller, sehr wenig Wasser, kaum Wurfweite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94360" y="5394960"/>
            <a:ext cx="11002975" cy="77724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94360" y="5394960"/>
            <a:ext cx="82296" cy="7772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14400" y="5394960"/>
            <a:ext cx="1054577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Gängig: VZ 15 (Schwer), VZ 50 bis 75 (Mittel), VZ 500 (Leicht).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Schaum · Zumischer · PFAS · Ausbildung  ·  6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1.4 ZUMISCHRATE</a:t>
            </a:r>
            <a:endParaRPr lang="en-US" sz="3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Beispiel: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3 % bedeutet 3 Liter Schaummittel auf 100 Liter Gemisch.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 Herstellerangabe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oder nach brennendem Stoff, im Mittel 3 % bei synthetischem Mehrbereichsschaummittel und 5 % bei Proteinschaummittel.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Netzmittel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(Class-A-Schaum) wirken schon bei 0,1 bis 0,5 %. Sie werden dabei nicht verschäumt.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Rohr und Zumischer eines Herstellers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verwenden, damit Durchfluss und Druck passen.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Schaum · Zumischer · PFAS · Ausbildung  ·  7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1.5 SCHAUMMITTELTYPEN IM ÜBERBLICK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463040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MEHRBEREICHSSCHAUM (MBS)</a:t>
            </a:r>
            <a:endParaRPr lang="en-US" sz="1300" dirty="0"/>
          </a:p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Ohne Fluortenside. Schwer-, Mittel- und Leichtschaum, bei Feuerwehren am häufigsten.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94360" y="2459736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94360" y="2459736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2459736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CLASS-A-SCHAUM</a:t>
            </a:r>
            <a:endParaRPr lang="en-US" sz="1300" dirty="0"/>
          </a:p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Ohne Fluortenside. Netzmittel für Klasse A, ursprünglich für Waldbrand.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3456432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4360" y="3456432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3456432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PROTEINSCHAUM</a:t>
            </a:r>
            <a:endParaRPr lang="en-US" sz="1300" dirty="0"/>
          </a:p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Ohne Fluortenside. Nur Schwerschaum, gute Haftung, bei Feuerwehren kaum noch.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94360" y="4453128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94360" y="4453128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4453128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AFFF UND FFFP</a:t>
            </a:r>
            <a:endParaRPr lang="en-US" sz="1300" dirty="0"/>
          </a:p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Filmbildend, mit Fluortensiden. Bei Flüssigkeitsbränden stark, aber umweltkritisch.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Schaum · Zumischer · PFAS · Ausbildung  ·  8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1.6 GRENZEN DES SCHAUMS</a:t>
            </a:r>
            <a:endParaRPr lang="en-US" sz="34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Spannung: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 unter Spannung stehenden Anlagen kein Schaum. In freigeschalteten Anlagen möglich.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Gasbrände: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Schaum ist nicht geeignet.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Pulver zerstört Schaum: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 schaumverträgliche Pulver zusammen mit Schaum.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Polare Flüssigkeiten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(Alkohol) brauchen alkoholbeständigen Schaum.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Verschiedene Schaummittel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nicht mischen, Herstellerangaben beachten.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Schaumteppich nach einem Flugzeugunfal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68659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68275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Official Navy Page from United States of America MC3 Antonio P. Turretto Ramos/U.S. Navy, Public domain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Schaum · Zumischer · PFAS · Ausbildung  ·  9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02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GERÄTE: ROHR UND ZUMISCHER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Schaum · Zumischer · PFAS · Ausbildung  ·  10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2.1 SCHAUMSTRAHLROHRE</a:t>
            </a:r>
            <a:endParaRPr lang="en-US" sz="34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Funktion: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Das Rohr mischt Luft in die Schaummittellösung und erzeugt Schaum.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Schwerschaumrohr: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große Wurfweite, Standard bei Feuerwehren.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Mittelschaumrohr: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deckt größere Flächen ab, geringere Wurfweite.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Kombinationsrohr: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Schaumart nur auf Befehl des Einheitsführers umstellen.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Typangaben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wie S 4 oder M 4 beziehen sich auf den Durchfluss.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Schwerschaumroh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69166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191277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Geschw at de.wikipedia, CC BY-SA 3.0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Schaum · Zumischer · PFAS · Ausbildung  ·  11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2.2 DER TRAGBARE ZUMISCHER</a:t>
            </a:r>
            <a:endParaRPr lang="en-US" sz="34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Injektorprinzip: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Das durchströmende Wasser saugt über den Ansaugschlauch Schaummittel an.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Einbau: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 Pfeilrichtung zwischen Verteiler und Schaumstrahlrohr.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Dosierrad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 die nötige Zumischung stellen.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Passend wählen: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Zumischer, Schlauchleitung und Rohr müssen zueinander passen, sonst entsteht schlechter oder kein Schaum.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Tragbarer Zumische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69166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191277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Geschw at de.wikipedia, CC BY-SA 3.0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Schaum · Zumischer · PFAS · Ausbildung  ·  12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2.3 DRUCKLUFTSCHAUM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8404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PRINZIP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Druckluft kommt in den Löschmittelstrom, es entsteht homogener, feinporiger Schaum.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8404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IM INNENANGRIFF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Stellung „Nass“ am Strahlrohr. Über 250 °C Druckluftzugabe abschalten, die Leitung führt dann nur Wasser-Schaummittel-Gemisch.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8404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SCHLÄUCHE UND HITZE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Fließendes Löschmittel hält bis etwa 500 °C, stehendes unter 250 °C. Schläuche nie mit Glut oder Brandschutt in Kontakt bringen.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Schaum · Zumischer · PFAS · Ausbildung  ·  13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03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DER SCHAUMANGRIFF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Schaum · Zumischer · PFAS · Ausbildung  ·  14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3.1 SCHAUMANGRIFF AUFBAUEN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56362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56362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54480" y="1417320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Befehl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des Einheitsführers: Schaumart, Verschäumung, Rohr.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94360" y="2368296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51460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514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554480" y="2368296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Wasserversorgung und Verteiler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herstellen, Schlauchleitung zum Einsatzort verlegen.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94360" y="3319272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4655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4655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54480" y="3319272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Zumischer einkuppeln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in Pfeilrichtung, Dosierrad einstellen, Ansaugschlauch in den Schaummittelbehälter.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94360" y="4270248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" y="4416552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4165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54480" y="4270248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Rohr ankuppeln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Truppmann kuppelt und hält das Rohr, Truppführer sichert die Schlauchreserve.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594360" y="5221224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5367528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53675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554480" y="5221224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Pumpe auf den richtigen Druck, Wasser marsch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Rohr erst auf das Objekt richten, wenn gleichmäßiger Schaum entsteht.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Schaum · Zumischer · PFAS · Ausbildung  ·  15</a:t>
            </a:r>
            <a:endParaRPr lang="en-US" sz="1000" dirty="0"/>
          </a:p>
        </p:txBody>
      </p:sp>
      <p:sp>
        <p:nvSpPr>
          <p:cNvPr id="26" name="Text 2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3.2 SCHAUM AUFTRAGEN</a:t>
            </a:r>
            <a:endParaRPr lang="en-US" sz="34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Sanft, von der Seite,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nicht in die brennende Flüssigkeit spritzen, sonst verspritzt sie.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Fläche vollständig abdecken.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Schaumdecke wie einen Teppich ohne Löcher schließen.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Erneuern,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solange der Brennstoff Dämpfe abgibt.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Alle Schaumrohre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beim Schaumangriff gleichzeitig einsetzen.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Schaumdecke schließt sich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8147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81093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FoamFatale, CC BY-SA 3.0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Schaum · Zumischer · PFAS · Ausbildung  ·  16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3.3 WORAUF DER TRUPP ACHTET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255872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LUFT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210152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Keinen Brandrauch ansaugen, Luftöffnungen am Rohr nicht zuhalten.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3409112" y="1508760"/>
            <a:ext cx="255872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DRUCK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240280"/>
            <a:ext cx="210152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Richtiger Druck am Rohr. Zu wenig Druck gibt keinen Schaum.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6223864" y="1508760"/>
            <a:ext cx="255872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QUALITÄT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240280"/>
            <a:ext cx="210152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Schaum gleichmäßig, nicht nass, nicht spritzig.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9038615" y="1508760"/>
            <a:ext cx="255872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VORRAT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240280"/>
            <a:ext cx="210152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Behälter rechtzeitig wechseln, bevor das Rohr nur Wasser gibt.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Schaum · Zumischer · PFAS · Ausbildung  ·  17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3.4 SCHAUMLEISTUNG DER ROHRE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110029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Richtwerte (Lösung 200, 400 oder 800 l/min):</a:t>
            </a:r>
            <a:endParaRPr lang="en-US" sz="20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965960"/>
          <a:ext cx="11002975" cy="914400"/>
        </p:xfrm>
        <a:graphic>
          <a:graphicData uri="http://schemas.openxmlformats.org/drawingml/2006/table">
            <a:tbl>
              <a:tblPr/>
              <a:tblGrid>
                <a:gridCol w="4389120"/>
                <a:gridCol w="3474720"/>
                <a:gridCol w="32918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ROHR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SCHAUM JE MINUTE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WURFWEITE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Schwerschaumrohr S 2, S 4, S 8 (VZ 15)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etwa 3, 6 und 12 m³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 bis 20 m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Mittelschaumrohr M 2, M 4, M 8 (VZ 75)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etwa 15, 30 und 60 m³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 bis 8 m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594360" y="5394960"/>
            <a:ext cx="11002975" cy="77724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594360" y="5394960"/>
            <a:ext cx="82296" cy="7772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14400" y="5394960"/>
            <a:ext cx="1054577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Applikationsrate auf brennenden Flüssigkeiten: 3 l/(min · m²), bei Behälterbränden 8 l/(min · m²).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Schaum · Zumischer · PFAS · Ausbildung  ·  18</a:t>
            </a:r>
            <a:endParaRPr lang="en-US" sz="1000" dirty="0"/>
          </a:p>
        </p:txBody>
      </p:sp>
      <p:sp>
        <p:nvSpPr>
          <p:cNvPr id="11" name="Text 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3.5 SCHAUMMITTELBEDARF</a:t>
            </a:r>
            <a:endParaRPr lang="en-US" sz="34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Bedarf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hängt von Art und Zahl der Rohre, Brandfläche und Geometrie ab. Er wird vor dem Einsatz abgeschätzt und laufend nachgerechnet.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Rechtzeitig nachalarmieren: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 Schaumangriff mit zu wenig Schaummittel bricht ab.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Quelle der Richtwerte: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ÖBFV Heft 122. Maßgeblich sind Herstellerangaben und Vorgaben des Landes.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Schaum · Zumischer · PFAS · Ausbildung  ·  19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3.6 SICHERHEIT UND TYPISCHE FEHLER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394960" cy="2011680"/>
          </a:xfrm>
          <a:prstGeom prst="rect">
            <a:avLst/>
          </a:prstGeom>
          <a:solidFill>
            <a:srgbClr val="FDE8E8"/>
          </a:solidFill>
          <a:ln w="12700">
            <a:solidFill>
              <a:srgbClr val="FDE8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2011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463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ACHTUNG</a:t>
            </a:r>
            <a:endParaRPr lang="en-US" sz="1800" dirty="0"/>
          </a:p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Schaummittel sind wasser- und gesundheitsgefährdend: nicht einatmen oder verschlucken, mindestens Gesichtsschutz, Haut- und Augenkontakt vermeiden.</a:t>
            </a:r>
            <a:endParaRPr lang="en-US" sz="18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463040"/>
          <a:ext cx="51965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850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Fehler: Zumischer gegen die Pfeilrichtung, Dosierrad falsch, Ansaugschlauch nicht im Behälter.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Fehler: zu wenig Druck, Luft verdeckt, zu früh aufs Objekt gerichtet.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Fehler: Geräte nicht gespült.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Schaum · Zumischer · PFAS · Ausbildung  ·  20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3.7 NACH DEM EINSATZ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56362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56362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54480" y="1417320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 abstellen,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Zumischer abkuppeln.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94360" y="2368296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51460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514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554480" y="2368296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Gründlich spülen: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Zumischer, Ansaugschlauch, Rohr, Schläuche. Schaummittelreste verstopfen und greifen Material an.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94360" y="3319272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4655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4655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54480" y="3319272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Behälter verschließen,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Verbrauch melden, Restmengen nach Vorgabe lagern.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94360" y="4270248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" y="4416552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4165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54480" y="4270248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Löschwasser mit Schaum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nicht in Gewässer oder Kanalisation.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Schaum · Zumischer · PFAS · Ausbildung  ·  21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04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SCHAUM UND UMWELT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Schaum · Zumischer · PFAS · Ausbildung  ·  22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4.1 WARUM FLUORHALTIGER SCHAUM EIN PROBLEM IST</a:t>
            </a:r>
            <a:endParaRPr lang="en-US" sz="280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Fluortenside (PFC, PFAS)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 allen filmbildenden Schäumen wie AFFF und FFFP.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Nicht abbaubar,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reichern sich in der Nahrungskette an und sind giftig.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Passieren Kläranlagen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unabgebaut, gelangen in Gewässer, Grundwasser und Trinkwasser.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Nicht filmbildend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und fluortensidfrei: MBS, Proteinschaum, Class-A-Schaum.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Schaum in einer Übu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8660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86220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U.S. Air Force photo/Ken Wright/Released, Public domain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Schaum · Zumischer · PFAS · Ausbildung  ·  23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4.2 WELCHER SCHAUM WOFÜR?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5373472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KLASSE A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4916272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Gebäude, Vegetation, Reifen, Papier, Holz, Müll: kein fluorhaltiger Schaum. MBS oder Class-A-Schaum nehmen.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6223864" y="1508760"/>
            <a:ext cx="5373472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23864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79896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KLASSE B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79896" y="2240280"/>
            <a:ext cx="4916272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Flüssigkeitsbrände: MBS, AFFF oder Druckluftschaum. Fluorhaltiges nur, wenn nichts anderes ausreichend wirkt.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Schaum · Zumischer · PFAS · Ausbildung  ·  24</a:t>
            </a:r>
            <a:endParaRPr lang="en-US" sz="1000" dirty="0"/>
          </a:p>
        </p:txBody>
      </p:sp>
      <p:sp>
        <p:nvSpPr>
          <p:cNvPr id="14" name="Text 12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4.3 RECHTSLAGE</a:t>
            </a:r>
            <a:endParaRPr lang="en-US" sz="3400" dirty="0"/>
          </a:p>
        </p:txBody>
      </p:sp>
      <p:graphicFrame>
        <p:nvGraphicFramePr>
          <p:cNvPr id="2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Einzelne PFAS sind verboten: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PFOS, PFOA, PFHxS, PFHxA und weitere. Das trifft Herstellung, Verkauf und Verwendung, auch die Bestände bei der Feuerwehr.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PFOA: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Seit 1.1.2023 darf Schaum im Fahrzeug, der den Grenzwert überschreitet, nicht mehr eingesetzt werden.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PFHxA: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Für öffentliche Feuerwehren lief die Frist am 10. April 2026 ab.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Ausblick: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EU-Verordnung 2025/1988 regelt PFAS in Löschschaum als Gruppe, mit Fristen bis 2035.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Schaum · Zumischer · PFAS · Ausbildung  ·  25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4.4 UMSTELLUNG AUF FLUORFREIEN SCHAUM</a:t>
            </a:r>
            <a:endParaRPr lang="en-US" sz="3100" dirty="0"/>
          </a:p>
        </p:txBody>
      </p:sp>
      <p:graphicFrame>
        <p:nvGraphicFramePr>
          <p:cNvPr id="2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Entsorgen: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fluorhaltigen Schaum durch Hochtemperaturverbrennung, nie für Übungen verwenden.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Tanks und Leitungen reinigen,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sonst verschleppt man Spuren. Das Spülwasser enthält ebenfalls PFAS.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Technik prüfen: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Fluorfreie Schäume sind dickflüssiger. Saugzumischer haben häufiger Probleme als Druckzumischer.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Strahlrohre: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Fluorfreier Schaum bildet keinen Wasserfilm, daher zählt die Verschäumung.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Ob dein Schaum betroffen ist,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klärt sicher nur eine Laboranalyse.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Schaum · Zumischer · PFAS · Ausbildung  ·  26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4.5 UMWELTSCHUTZ BEI EINSATZ UND ÜBUNG</a:t>
            </a:r>
            <a:endParaRPr lang="en-US" sz="3100" dirty="0"/>
          </a:p>
        </p:txBody>
      </p:sp>
      <p:graphicFrame>
        <p:nvGraphicFramePr>
          <p:cNvPr id="2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Löschwasser zurückhalten: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nicht in Gewässer, Kanal oder Boden.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Übungen mit AFFF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möglichst unterlassen. Nicht üben in Wasserschutzgebieten, an Gewässern, in Überschwemmungsgebieten.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Schaum nur auf befestigten Flächen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 Ablauf zu einer biologischen Kläranlage und mit Zustimmung des Betreibers.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Auch fluorfreie Schäume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sind wassergefährdend.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Schaum · Zumischer · PFAS · Ausbildung  ·  27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ZUM MITNEHMEN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255872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SCHAUM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21015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Wasser, Schaummittel, Luft. Schwer 4 bis 20, Mittel 21 bis 200, Leicht 201 bis 1.000.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3409112" y="1508760"/>
            <a:ext cx="255872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AUFBAU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240280"/>
            <a:ext cx="21015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Zumischer in Pfeilrichtung, Dosierrad, Ansaugschlauch. Erst auf das Objekt, wenn der Schaum stimmt.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6223864" y="1508760"/>
            <a:ext cx="255872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GRENZEN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240280"/>
            <a:ext cx="21015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Nicht bei Strom, nicht bei Gas. Pulver zerstört Schaum.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9038615" y="1508760"/>
            <a:ext cx="2558720" cy="27432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UMWELT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240280"/>
            <a:ext cx="21015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fluorhaltiger Schaum bei Klasse A. Löschwasser auffangen. Gründlich spülen.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594360" y="4297680"/>
            <a:ext cx="110029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Bedienung übst du an den Geräten deiner Wache mit Ausbildern.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Schaum · Zumischer · PFAS · Ausbildung  ·  28</a:t>
            </a:r>
            <a:endParaRPr lang="en-US" sz="1000" dirty="0"/>
          </a:p>
        </p:txBody>
      </p:sp>
      <p:sp>
        <p:nvSpPr>
          <p:cNvPr id="23" name="Text 21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QUELLEN UND BILDNACHWEIS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Schaumteppich nach einem Flugzeugunfall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Official Navy Page from United States of America MC3 Antonio P. Turretto Ramos/U.S. Navy  ·  Public domain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Schwerschaumrohr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Geschw at de.wikipedia  ·  CC BY-SA 3.0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Tragbarer Zumischer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Geschw at de.wikipedia  ·  CC BY-SA 3.0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187288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Schaumdecke schließt sich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FoamFatale  ·  CC BY-SA 3.0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Schaum in einer Übung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U.S. Air Force photo/Ken Wright/Released  ·  Public domain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94360" y="4892040"/>
            <a:ext cx="11002975" cy="132588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4892040"/>
            <a:ext cx="10545775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Inhalte und Nutzung  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Inhalte: Plattform Feuerwehr Wissen Brandenburg (Seiten zu Löschmittel Schaum, Schaumstrahlrohre und Zumischer, PFAS und Schaumwahl) · FwDV 1, DFV-Fachempfehlung 76/2025, ÖBFV Heft 122. Herstellerangaben und Vorgaben deines Trägers und der Wasserbehörde gehen vor.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 Präsentation darfst du frei bearbeiten und weitergeben. Bilder behalten ihre eigene Lizenz, die Quellenangabe bleibt dabei. Maßgeblich sind die Vorschriften und die Vorgaben deiner Wehr. Mehr unter feuerwehr-wissen-bb.de/wissen/ausbildung/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Schaum · Zumischer · PFAS · Ausbildung  ·  29</a:t>
            </a:r>
            <a:endParaRPr lang="en-US" sz="1000" dirty="0"/>
          </a:p>
        </p:txBody>
      </p:sp>
      <p:sp>
        <p:nvSpPr>
          <p:cNvPr id="10" name="Text 8">
            <a:hlinkClick r:id="rId6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feuerwehr-wissen-bb.de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Schaumeinsatz</dc:title>
  <dc:subject>PptxGenJS Presentation</dc:subject>
  <dc:creator>Feuerwehr Wissen</dc:creator>
  <cp:lastModifiedBy>Feuerwehr Wissen</cp:lastModifiedBy>
  <cp:revision>1</cp:revision>
  <dcterms:created xsi:type="dcterms:W3CDTF">2026-10-21T10:42:24Z</dcterms:created>
  <dcterms:modified xsi:type="dcterms:W3CDTF">2026-10-21T10:42:24Z</dcterms:modified>
</cp:coreProperties>
</file>