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Lernunterlage der Landesfeuerwehrschule warnt vor dem Hörsaalstil und vor „beschaulichem Werkeln“. Stationen halten die Teilnehmenden aktiv.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HL_Pflichtbereichs%C3%BCbung_in_Piberschlag_10.04.2018_(39582423670).jpg" TargetMode="External"/><Relationship Id="rId4" Type="http://schemas.openxmlformats.org/officeDocument/2006/relationships/hyperlink" Target="https://commons.wikimedia.org/wiki/File:DSC_5174_(45602061571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escue_operation_from_crashed_vehicle_at_training_of_the_safety_cooperation_Rheineck-Thal-Lutzenberg_(SV-RTL)._Sicherheitsverbund_R-T-L,_Buriet,_Switzerland,_Feb_28,_2015._(Anm.-_Die_junge_Frau_die_(16499070400).jpg" TargetMode="External"/><Relationship Id="rId4" Type="http://schemas.openxmlformats.org/officeDocument/2006/relationships/hyperlink" Target="https://commons.wikimedia.org/wiki/File:%C3%9Cbung-SanktPeter_1757_(45910455262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9-1.jpg"/><Relationship Id="rId3" Type="http://schemas.openxmlformats.org/officeDocument/2006/relationships/image" Target="../media/image-19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THL_Pflichtbereichs%C3%BCbung_in_Piberschlag_10.04.2018_(39582423670).jpg" TargetMode="External"/><Relationship Id="rId2" Type="http://schemas.openxmlformats.org/officeDocument/2006/relationships/hyperlink" Target="https://commons.wikimedia.org/wiki/File:DSC_5174_(45602061571).jpg" TargetMode="External"/><Relationship Id="rId3" Type="http://schemas.openxmlformats.org/officeDocument/2006/relationships/hyperlink" Target="https://commons.wikimedia.org/wiki/File:Rescue_operation_from_crashed_vehicle_at_training_of_the_safety_cooperation_Rheineck-Thal-Lutzenberg_(SV-RTL)._Sicherheitsverbund_R-T-L,_Buriet,_Switzerland,_Feb_28,_2015._(Anm.-_Die_junge_Frau_die_(16499070400).jpg" TargetMode="External"/><Relationship Id="rId4" Type="http://schemas.openxmlformats.org/officeDocument/2006/relationships/hyperlink" Target="https://commons.wikimedia.org/wiki/File:%C3%9Cbung-SanktPeter_1757_(45910455262).jpg" TargetMode="External"/><Relationship Id="rId5" Type="http://schemas.openxmlformats.org/officeDocument/2006/relationships/hyperlink" Target="https://feuerwehr-wissen-bb.de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STATIONS-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AUSBILDUNG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Themen, wenige Ausbilder, ein Plan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Anregung, keine Vorschrift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Stationen.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470861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70861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6893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2726893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347362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7362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3394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03394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Durchführen.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23864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Stationskatalog.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100365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00365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56397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56397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Samstag und Abend.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9976866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76866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32898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6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0232898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Stationsausbildung planen,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Stationen mit wenigen Ausbildern betreiben,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Ergebnisse auswerten und in den Plan geben.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33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</a:t>
            </a:r>
            <a:endParaRPr lang="en-US" sz="1000" dirty="0"/>
          </a:p>
        </p:txBody>
      </p:sp>
      <p:sp>
        <p:nvSpPr>
          <p:cNvPr id="34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WARUM STATIONEN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Vorteile, Grenzen, Einsatz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STATIONEN IN DER PRAXIS</a:t>
            </a:r>
            <a:endParaRPr lang="en-US" sz="3400" dirty="0"/>
          </a:p>
        </p:txBody>
      </p:sp>
      <p:pic>
        <p:nvPicPr>
          <p:cNvPr id="5" name="Image 0" descr="Steckleiter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479" y="1325880"/>
            <a:ext cx="500009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wird zur Einsatzstelle getragen</a:t>
            </a:r>
            <a:endParaRPr lang="en-US" sz="1600" dirty="0"/>
          </a:p>
        </p:txBody>
      </p:sp>
      <p:pic>
        <p:nvPicPr>
          <p:cNvPr id="8" name="Image 1" descr="Trupp am Geräteraum bei der Übung mit hydraulischem Rettungsgerä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 am Geräteraum bei der Übung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Gruppen, mehrere Themen, ein Abend: Das ist Stationsausbildung.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VORTEILE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ALLE SIND AKTIV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 Gruppen üben selbst, statt einem Vortrag zuzuhören. Niemand wartet lange.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VIELE THEMEN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einem Abend lassen sich mehrere Themen üben, die sonst auf mehrere Abende verteilt wären.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WENIGE AUSBILDER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Station braucht nur einen Ausbilder. Passend für kleine Wehren.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WANN PASST DIE STATION?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GUT GEEIGNET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Handgriffe, die sich wiederholen lassen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Grundlagen für viele Funktionen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kurze, klare Aufgaben mit Ergebnis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nur wenige Ausbilder da sind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WENIGER GEEIGNET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neue, riskante Themen ohne Einweisung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lange Lagen mit Führung (besser Vollübung)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Themen, die viel Theorie brauchen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zu viele Teilnehmende kaum üben können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 ersetzen nicht die Einsatzübung, sie bereiten sie vor.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6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TYPISCHE SCHWÄCHEN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LEERLAUF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Station dauert zu lang, andere Gruppen warten.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 VIELE THEMEN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Stationen in drei Stunden: Keine wird richtig geübt.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 ERGEBNIS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weiß am Ende, was besser wurde.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PLANEN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Gruppen, Zeit, Rotation, Ausbilder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8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IN FÜNF SCHRITTEN PLANEN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soll nach dem Abend besser sein? Ein Ziel je Station.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STATIONEN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Anzahl, Themen und Reihenfolge festlegen.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bilden, je Station 3 bis 6 Personen.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je Station und Wechselzeit planen.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Material, Ausbilder und Sicherheit klären.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9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FAUSTREGELN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400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FRAGE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RICHTWERT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 je Station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bis 6 Personen, sonst warten Einzelne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Stationen pro Abend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bis 4 bei drei Stunden, nicht mehr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 je Station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bis 45 Minuten, plus 5 Minuten Wechsel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Ausbilder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Einer je Station, bei Risiko ein Zweiter zur Sicherung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Reserve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Minuten Puffer am Ende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ROTATION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KREIS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wandern von Station zu Station im Kreis. Gleich viele Gruppen wie Stationen.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WECHSELSIGNAL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wechseln gleichzeitig. Ein Signal (Pfeife, Funk) zeigt das Ende an.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EIGENE ZEIT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misst ihre Zeit und vergleicht sie mit dem letzten Mal.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BEISPIEL ROTATIONSPLAN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  <a:gridCol w="2926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ZEIT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GRUPPE A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GRUPPE B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GRUPPE C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19:00 Einweisung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19:15 bis 20:00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20:05 bis 20:50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20:55 bis 21:40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21:45 Auswertung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AUSBILDER UND SICHERHEIT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Ausbilder je Station,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das Thema beherrscht.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Sicherheitsverantwortlicher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Stationen mit Atemschutz, Höhe oder Fahrzeugen.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Einweisung aller Ausbilder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dem Abend: Aufgaben, Material, Zeitplan, Stoppwort.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Gemeinsames Stoppwort,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jeder darf es rufen.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4937760"/>
            <a:ext cx="11002975" cy="10058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4937760"/>
            <a:ext cx="82296" cy="10058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493776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geht vor Ergebnis.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CHECKLISTE VORBEREITUNG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 je Station aufgeschrieben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eingeteilt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Zeitplan und Rotation gedruckt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je Station bereitgelegt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eingewiesen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und Stoppwort geklärt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Beobachtungsbögen gedruckt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Pausen und Verpflegung geplant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Seite: Plan, Rotation, Material, Ausbilder, Sicherheit.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14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DURCHFÜHREN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Einweisung, Wechsel, Beobachtung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15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ABLAUF DES ABENDS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der Begrüßung bis zur Auswertung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574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Begrüßung: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Ziel, Ablauf und Sicherheit in fünf Minuten.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807208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9864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986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807208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Jeder Ausbilder erklärt seine Station kurz.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48456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7398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7398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48456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Gruppen rotieren nach dem Plan.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89704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8114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811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89704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Eine kurze Pause nach zwei Stationen.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330952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42239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422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330952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Alle treffen sich, drei Fragen, drei Verbesserungen.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16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DIE ROLLE DES AUSBILDERS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kurz vormachen, dann sofort selbst machen lassen.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BEOBACHTEN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notieren, nicht sofort eingreifen, wenn es sicher ist.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FRAGEN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stellen statt Antworten vorgeben: Was wäre eine bessere Lösung?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WECHSEL UND PAUSEN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PÜNKTLICH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Wechselsignal einhalten. Wer überzieht, nimmt anderen die Zeit.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AUFRÄUMEN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hinterlässt die Station einsatzbereit für die nächste.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PAUSEN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Trinken, durchatmen, Material tauschen. Atemschutz und Höhe brauchen Erholung.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BEOBACHTEN UND ANLEITEN</a:t>
            </a:r>
            <a:endParaRPr lang="en-US" sz="3400" dirty="0"/>
          </a:p>
        </p:txBody>
      </p:sp>
      <p:pic>
        <p:nvPicPr>
          <p:cNvPr id="5" name="Image 0" descr="Rettung aus einem verunfallten Fahrzeug,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Kecko, CC BY 2.0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 aus einem verunfallten Fahrzeug, Übung</a:t>
            </a:r>
            <a:endParaRPr lang="en-US" sz="1600" dirty="0"/>
          </a:p>
        </p:txBody>
      </p:sp>
      <p:pic>
        <p:nvPicPr>
          <p:cNvPr id="8" name="Image 1" descr="Sicherheitstrupp mit Rettungstuch und Schlauchleitu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BFV Radkersburg, CC BY-SA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Sicherheitstrupp mit Rettungstuch und Schlauchleitung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stehen am Rand, greifen ein, wenn es um Sicherheit geht, und nennen Fakten statt Meinungen.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19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STATIONSKATALOG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Stationen zum Anpassen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A: ATEMSCHUTZNOTFALL, GERÄT TAUSCHEN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Sicherheitstrupp übt den Gerätetausch bei Luftnot: Luft sichern, Lage prüfen, retten.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Trupp zu 2 bis 3 Personen  ·  1 Ausbilder, 1 Überwachung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vorlesen: Atemschutzgeräteträger meldet Luftnot.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 findet den Verunfallten und beurteilt die Lage.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Luft sichern: kompletter Gerätetausch, nur der Lungenautomat wird umgesteckt.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Transportfähigkeit prüfen, an sicheren Ort bringen.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 auch bei Nullsicht und unter Zeitdruck.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Pressluftatmer (Übungsgerät)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Atemschutzmasken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Übungspuppe oder Kamerad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Atemschutzüberwachung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zugelassene Geräte.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Überwachung läuft mit.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Notfallübung nur mit gültiger Eignung.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B: LEITER AUFSTELLEN UND BESTEIGEN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stellt tragbare Leitern nach Kommando auf und sichert sie.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Kommandos wiederholen: Leiter tragen, aufstellen, sichern.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Steckleiter oder Schiebleiter aufstellen.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Anlegewinkel und Standsicherheit prüfen.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Besteigen mit Sicherung, Wechsel der Rollen.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mit dem letzten Mal vergleichen.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Steckleiter oder Schiebleiter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Leitersicherung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Handschuhe, Helm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nie allein besteigen.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Standsicherheit zuerst prüfen.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Elektrizität in der Nähe.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22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C: KNOTEN UND STICHE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bindet die wichtigsten Knoten sicher und schnell.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Paare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nennt drei Knoten.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Paar A bindet, Paar B prüft und stoppt.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Falsche Knoten sofort korrigieren.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Rollenwechsel, zweite Runde.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am Gerät anwenden (zum Beispiel Leiter sichern).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Karabiner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Knotenliste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Aktuelle Knoten nach FwDV 1.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Sitz prüfen, nicht nur Zeit.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wird beschämt.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23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D: ABSTURZSICHERUNG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legt Haltegurt und Absturzsicherung an und prüft das Anschlagen.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Ausbilder, 1 Sicherer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Haltegurt prüfen und anlegen.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Anschlagpunkt prüfen, Sicherungsleine anschlagen.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Partnercheck: Gurt, Karabiner, Leine.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 in geringer Höhe oder am Boden.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 Was wurde vergessen?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Haltegurt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Sicherungsleine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Karabiner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Anschlagpunkt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in sicherer Höhe.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Partnercheck immer.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mit Ausbildung in Absturzsicherung.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E: FAHRÜBUNGEN AM STANDORT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Maschinisten und Anwärter üben Slalom, Engstelle und Einweisen am Standort.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1 Fahrzeug  ·  1 Ausbilder, 1 Einweiser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aus Kegeln aufbauen: Slalom, Engstelle, Rückwärtsfahren.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Abfahrtkontrolle nach WOLKEN.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Slalom und Engstelle fahren, Einweiser stehen nie zwischen Fahrzeug und Hindernis.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Gefahrenbremsung aus geringer Geschwindigkeit.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mit dem Ausbilder.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Verkehrsleitkegel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Warnwesten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geeignete, bestimmte Fahrer.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Einweiser stehen sicher.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Abgesperrter Übungsplatz.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25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F: FUNK UND MELDUNGEN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übt Funkbetriebssprache und vollständige Meldungen.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Funkrufnamen und Gesprächsabwicklung wiederholen.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Lagemeldungen nach Karte absetzen.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Aufträge geben, wiederholen lassen, quittieren.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notieren und besprechen.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Rollenwechsel.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Handsprechfunkgeräte (Übungskanal)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Lagekarten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Funkrufnamen-Liste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Übungskanal.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Meldungen mit „Übung“ beginnen.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Disziplin und Kürze.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SAMSTAG UND ABEND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fertige Zeitpläne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DER SAMSTAG (10 UE)</a:t>
            </a:r>
            <a:endParaRPr lang="en-US" sz="3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046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ZEIT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PROGRAMM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08:00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Begrüßung, Einweisung, Sicherheit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08:30 bis 10:00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1 (A: Atemschutznotfall)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10:15 bis 11:45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2 (B: Leiter)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12:00 bis 13:00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Mittagspause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13:00 bis 14:30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3 (C: Knoten oder D: Absturzsicherung)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14:45 bis 16:15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4 (E: Fahrübungen oder F: Funk)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16:30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Auswertung, Drei Verbesserungen, Abschluss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DER ABEND (3 UE)</a:t>
            </a:r>
            <a:endParaRPr lang="en-US" sz="3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046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ZEIT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PROGRAMM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19:00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Begrüßung, Einweisung, Sicherheit (10 Minuten)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19:10 bis 19:50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19:55 bis 20:35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20:40 bis 21:20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21:25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Auswertung (15 Minuten)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29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SAMSTAG ODER ABEND?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SAMSTAG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vier Stationen, mehr Zeit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gut für Atemschutz, Fahrzeuge, Höhe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Verpflegung planen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braucht mehr Ausbilder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ABEND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6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drei Stationen, kurz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gut für Handgriffe und Wiederholung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weniger Aufwand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öfter wiederholbar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Formate wechseln im Jahresplan: einmal im Herbst als Samstag, dazwischen Abende.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30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JAHRESPLAN: WO PASSEN STATIONEN?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OKTOBER (SAMSTAG)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Selbstretten, Leitern, Knoten: vier Stationen als Herbstprogramm.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NOVEMBER (ABEND)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Fahrertraining und weitere Handgriffe: drei Stationen am Abend.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ZWISCHENDURCH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Einzelne Stationen als Aufwärmer vor einem Dienstabend.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Messlatte, Fragen, Mitnehmen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32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6.1 DREI FRAGEN FÜR DIE AUSWERTUNG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LIEF GUT?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nennt eine Sache, die gut funktioniert hat.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WAR SCHWIERIG?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Antworten, keine Namen.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MACHEN WIR ANDERS?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Höchstens drei Verbesserungen für das nächste Mal.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6.2 DIE PERSÖNLICHE MESSLATTE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Zeit je Aufgabe wird notiert (zum Beispiel Leiter aufstellen).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VERGLEICH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nächsten Termin wird mit dem eigenen letzten Mal verglichen.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SICHTBAR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einfache Liste im Feuerwehrhaus zeigt den Fortschritt.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6.3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Stationen passen zu eurer Wehr, und welche fehlen?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AUSBILDER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kann welche Station anleiten?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Zeit braucht ihr, und wo geht Zeit verloren?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Stationen brauchen eine zusätzliche Sicherung?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fehlt zum Üben, und wie bekommt ihr es?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FOLGETERMIN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prüft ihr, ob sich etwas verbessert hat?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35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WARUM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üben, viele Themen, wenige Ausbilder.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PLANEN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Ziel, Gruppen, Zeit, Rotation, Material, Sicherheit.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ROTATION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 viele Gruppen wie Stationen, ein Wechselsignal.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AUSBILDER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Zeigen, beobachten, fragen. Sicherheit zuerst.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FORMATE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Samstag mit vier Stationen, Abend mit drei.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AUSWERTUNG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Fragen, drei Verbesserungen, Messlatte.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36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Steckleiter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Trupp am Geräteraum bei der Übung mit hydraulischem Rettungsgerät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Rettung aus einem verunfallten Fahrzeug,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Kecko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Sicherheitstrupp mit Rettungstuch und Schlauchleitung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BFV Radkersburg  ·  CC BY-SA 2.0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(Übungen wirksam gestalten, Atemschutznotfall, Tragbare Leitern, Knoten, Fahrertraining, Absturzsicherung) und die Lernunterlage zur Ausbildungsgestaltung der Landesfeuerwehrschule Baden-Württemberg. Anregung für die Ausbildung, keine Vorschrift; maßgeblich sind die FwDV und die Vorgaben deiner Wehr.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Stationsausbildung · Rotation · Auswertung · Ausbildung  ·  37</a:t>
            </a:r>
            <a:endParaRPr lang="en-US" sz="1000" dirty="0"/>
          </a:p>
        </p:txBody>
      </p:sp>
      <p:sp>
        <p:nvSpPr>
          <p:cNvPr id="10" name="Text 8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Stationsausbildung</dc:title>
  <dc:subject>PptxGenJS Presentation</dc:subject>
  <dc:creator>Feuerwehr Wissen</dc:creator>
  <cp:lastModifiedBy>Feuerwehr Wissen</cp:lastModifiedBy>
  <cp:revision>1</cp:revision>
  <dcterms:created xsi:type="dcterms:W3CDTF">2026-10-21T20:31:40Z</dcterms:created>
  <dcterms:modified xsi:type="dcterms:W3CDTF">2026-10-21T20:31:40Z</dcterms:modified>
</cp:coreProperties>
</file>