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Menschenrettung_mit_der_Steckleiter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THL_Pflichtbereichs%C3%BCbung_in_Piberschlag_10.04.2018_(39582423670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3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Menschenrettung_mit_der_Steckleiter.jpg" TargetMode="External"/><Relationship Id="rId2" Type="http://schemas.openxmlformats.org/officeDocument/2006/relationships/hyperlink" Target="https://commons.wikimedia.org/wiki/File:THL_Pflichtbereichs%C3%BCbung_in_Piberschlag_10.04.2018_(39582423670).jpg" TargetMode="External"/><Relationship Id="rId3" Type="http://schemas.openxmlformats.org/officeDocument/2006/relationships/hyperlink" Target="https://feuerwehr-wissen-bb.de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TRAGBARE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LEITERN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Arten, Kommandos, Einsatzgrundsätze und Steigen nach FwDV 10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  ·  Grundlage: FwDV 10 (Stand November 2019)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Arten und Einsatz der tragbaren Leitern.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Vornahme und Kommandos.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Einsatzgrundsätze.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Steigen und Einsteigen.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fünf Leiterarten unterscheiden und passend wählen,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Kommandos und die Vornahme nach FwDV 10 anwenden,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Leiter sicher aufstellen, besteigen und sichern.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ARTEN UND EINSATZ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WOFÜR SIND TRAGBARE LEITERN DA?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RETTUNGSWEG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Menschen verlassen das Gebäude über die Leiter oder werden gerettet, zum Beispiel als zweiter Rettungsweg.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ANGRIFFSWEG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Trupp gelangt über die Leiter ins Gebäude: Fassade, Fenster, Dach.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4688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HILFSGERÄT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Zum Beispiel Schlauchstütze über Zäune oder Lastverteilung bei der Eisrettung. Zulässige Belastung beachten.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94360" y="5532120"/>
            <a:ext cx="11002975" cy="73152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532120"/>
            <a:ext cx="82296" cy="7315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553212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sind Rettungsgeräte. Ungesichertes Steigen und Überlastung führen zu schweren Unfällen.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4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DIE FÜNF GENORMTEN LEITERARTEN (DIN EN 1147)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STECKLEITER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Flexibel, bis zu vier Teile.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395728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395728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395728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DREITEILIGE SCHIEBLEITER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Große Höhe, vier Kräfte.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328416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328416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328416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HAKENLEITER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Stockwerk zu Stockwerk.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261104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261104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261104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KLAPPLEITER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Schnell, klein, eine Person.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5193792"/>
            <a:ext cx="11002975" cy="804672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193792"/>
            <a:ext cx="64008" cy="804672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5193792"/>
            <a:ext cx="10591495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MULTIFUNKTIONSLEITER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Vielseitig, zwei Leiterteile mit Scharnier.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5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DIE STECKLEITER</a:t>
            </a:r>
            <a:endParaRPr lang="en-US" sz="3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Vornahme: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durch drei Feuerwehrangehörige (ein Trupp plus eine Person), durch zwei Trupps oder durch Einstecken am Leiterfuß beziehungsweise Aufstecken.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Teile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werden zur Anleiterstelle getragen.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mehr als vier Teile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miteinander verbinden.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Unterstes Teil ein B-Teil: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dann mit einem Einsteckteil ausrüsten.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Menschenrettung mit der Steckleit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3485" y="1463040"/>
            <a:ext cx="2985485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Stefan-Xp,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DREITEILIGE SCHIEBLEITER: ABSTAND DES LEITERFUSSES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Vornahme durch zwei Trupps. Der vordere Trupp sichert den Fuß an den Stützstangen, der hintere richtet auf. Faustwerte:</a:t>
            </a:r>
            <a:endParaRPr lang="en-US" sz="2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965960"/>
          <a:ext cx="11002975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7315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EINSTIEG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ABSTAND LEITERFUSS ZUM OBJEKT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 Obergeschoss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1,5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 Obergeschoss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3,0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 Obergeschoss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4,5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Beim Steigen sichert der steigende Trupp die Leiter im Allgemeinen selbst. Die Schiebleiter ist die Ausnahme.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7</a:t>
            </a:r>
            <a:endParaRPr lang="en-US" sz="1000" dirty="0"/>
          </a:p>
        </p:txBody>
      </p:sp>
      <p:sp>
        <p:nvSpPr>
          <p:cNvPr id="11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HAKENLEITER UND KLAPPLEITER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HAKENLEITER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als Anstellleiter benutzen. Der Haken zeigt beim Ausklappen immer vom Körper weg.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KLAPPLEITER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Kann von einer Person vorgenommen werden. Sie wird durch leichtes Stoßen auf den Boden auseinandergeklappt. Beim Zusammenklappen besteht Quetschgefahr.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8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DIE MULTIFUNKTIONSLEITER</a:t>
            </a:r>
            <a:endParaRPr lang="en-US" sz="3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7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7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3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Besteht aus zwei Leiterteilen mit Scharnier und einem Aufsteckteil.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7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7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3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Sie kann mit einer oder mit zwei Leitern aufgebaut werden.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7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7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3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Als Stehleiter mit Aufsteckteil: </a:t>
                      </a:r>
                      <a:pPr indent="0" marL="0">
                        <a:buNone/>
                      </a:pPr>
                      <a:r>
                        <a:rPr lang="en-US" sz="23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obersten vier Sprossen nicht betreten.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7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7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3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 Scharnier </a:t>
                      </a:r>
                      <a:pPr indent="0" marL="0">
                        <a:buNone/>
                      </a:pPr>
                      <a:r>
                        <a:rPr lang="en-US" sz="23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besteht Quetschgefahr.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VORNAHME UND KOMMANDOS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10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KOMMANDOS DER VORNAHME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410048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9144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49985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– MARSCH!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tragen.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87288" y="1463040"/>
            <a:ext cx="5410048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187288" y="1463040"/>
            <a:ext cx="64008" cy="9144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61608" y="1463040"/>
            <a:ext cx="49985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– HALT!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Anhalten.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2505456"/>
            <a:ext cx="5410048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2505456"/>
            <a:ext cx="64008" cy="9144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2505456"/>
            <a:ext cx="49985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– AB!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Ablegen.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87288" y="2505456"/>
            <a:ext cx="5410048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187288" y="2505456"/>
            <a:ext cx="64008" cy="9144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61608" y="2505456"/>
            <a:ext cx="49985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– STECKT EIN!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Teile zusammenstecken.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3547872"/>
            <a:ext cx="5410048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3547872"/>
            <a:ext cx="64008" cy="9144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3547872"/>
            <a:ext cx="49985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– RICHTET AUF!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Aufrichten.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87288" y="3547872"/>
            <a:ext cx="5410048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87288" y="3547872"/>
            <a:ext cx="64008" cy="9144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461608" y="3547872"/>
            <a:ext cx="49985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– ZIEHT AUS!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Schiebleiter ausziehen.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94360" y="4590288"/>
            <a:ext cx="5410048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94360" y="4590288"/>
            <a:ext cx="64008" cy="91440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68680" y="4590288"/>
            <a:ext cx="499856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– LEGT AN!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Anlegen an die Auflage.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11</a:t>
            </a:r>
            <a:endParaRPr lang="en-US" sz="1000" dirty="0"/>
          </a:p>
        </p:txBody>
      </p:sp>
      <p:sp>
        <p:nvSpPr>
          <p:cNvPr id="27" name="Text 2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KOMMANDOS DER RÜCKNAHME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229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– LEGT AB!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der Auflage nehmen und ablegen.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14016"/>
            <a:ext cx="11002975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14016"/>
            <a:ext cx="64008" cy="8229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14016"/>
            <a:ext cx="105914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– MARSCH!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tragen.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364992"/>
            <a:ext cx="11002975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364992"/>
            <a:ext cx="64008" cy="8229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364992"/>
            <a:ext cx="105914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– HALT!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Anhalten.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315968"/>
            <a:ext cx="11002975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315968"/>
            <a:ext cx="64008" cy="8229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315968"/>
            <a:ext cx="105914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– AB!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Ablegen.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5266944"/>
            <a:ext cx="11002975" cy="8229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266944"/>
            <a:ext cx="64008" cy="82296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5266944"/>
            <a:ext cx="1059149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LEITER – AUF!</a:t>
            </a:r>
            <a:endParaRPr lang="en-US" sz="1300" dirty="0"/>
          </a:p>
          <a:p>
            <a:pPr indent="0" marL="0">
              <a:buNone/>
            </a:pPr>
            <a:r>
              <a:rPr lang="en-US" sz="20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Aufnehmen und verladen.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12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WER GIBT DIE KOMMANDOS?</a:t>
            </a:r>
            <a:endParaRPr lang="en-US" sz="3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Truppführer,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nachdem er vom Einheitsführer den Befehl zur Vornahme erhalten hat.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Einheitsführer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wählt die Leiterart und bestimmt, welche Trupps die Leiter in Stellung bringen.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 der Steckleiter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bestimmt der Truppführer außerdem, wie viele Leiterteile benötigt werden.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Kommandos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unterstützen vor allem die Ausbildung.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teckleiter bei einer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557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5195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Pressestelle BFK Urfahr-Umgebung, CC BY 2.0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13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EINSATZGRUNDSÄTZE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14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AUFSTELLEN UND STANDSICHERHEIT</a:t>
            </a:r>
            <a:endParaRPr lang="en-US" sz="3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Verkehrswege: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Leitern an Straßen ausreichend absichern.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Untergrund: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Leiterfüße nicht auf Kisten, Steinstapel, Tische oder weichen oder glatten Boden. Gegen Wegrutschen und Einsinken sichern.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Auflage: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sichere Auflagepunkte anlegen und beim Steigen sichern.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Unbesetzte Leiter: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gegen Umfallen und Wegrutschen sichern. Eine am Gebäude stehende Leiter nicht ohne Weiteres entfernen, besonders bei Anleiterbereitschaft.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15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WINKEL UND ÜBERSTAND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65–75°</a:t>
            </a:r>
            <a:endParaRPr lang="en-US" sz="96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ANSTELLWINKEL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MINDESTENS 1 M ÜBERSTAND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Anlegeleitern ragen mindestens 1 m (drei Sprossen) über die Austrittsstelle hinaus. Gleichwertiger Halt, zum Beispiel Geländerholme oder Fensterlaibung, genügt. Nicht über den Auflagepunkt hinaus besteigen.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6400800" y="3657600"/>
            <a:ext cx="5212080" cy="128016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0" y="3657600"/>
            <a:ext cx="82296" cy="128016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720840" y="3657600"/>
            <a:ext cx="4754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Leiter ist so sicher wie ihr Stand: Winkel prüfen, fester Untergrund, immer jemand am Fuß.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16</a:t>
            </a:r>
            <a:endParaRPr lang="en-US" sz="1000" dirty="0"/>
          </a:p>
        </p:txBody>
      </p:sp>
      <p:sp>
        <p:nvSpPr>
          <p:cNvPr id="13" name="Text 1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LÖSCHEN VON DER LEITER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Strahlrohr: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höchstens C-Strahlrohr, nur wenn die Leiter am Kopf befestigt ist und der Strahlrohrführer sich sichert, zum Beispiel mit dem Haltegurt.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bis 15°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 den Seiten, kein ruckartiges Öffnen und Schließen.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Strahlrohrabstände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DIN VDE 0132 beachten.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Schlauchleitungen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auf der Leiter verlegen oder befestigen. Ausnahme: Strahlrohreinsatz direkt von der Leiter, danach sofort freimachen.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17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STROM, BELASTUNG UND PRÜFUNG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FREILEITUNGEN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berühren, Sicherheitsabstand nach DIN VDE 0105-100 zu Spannung führenden Teilen halten.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BELASTUNG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Herstellerangaben nicht überschreiten. Nach unzulässig hoher Belastung außer Dienst nehmen, auch ohne sichtbaren Schaden.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017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PRÜFUNG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jeder Benutzung Sichtprüfung. Schadhafte Leitern sofort aus dem Verkehr ziehen, regelmäßig durch den Gerätewart prüfen lassen.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18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TYPISCHE FEHLER</a:t>
            </a:r>
            <a:endParaRPr lang="en-US" sz="3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Leiter zu steil oder zu flach angelegt.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Weicher oder schiefer Untergrund, Fuß nicht gesichert.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 kurze Leiter, zu wenig Überstand.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Schlauch an der Leiter befestigt.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Leiter ohne Sicherung am Fuß, während jemand steigt.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Überlastet: zu viele Personen oder Last mit Leiter hoch.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6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6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Beschädigte Leiter weiterbenutzt.</a:t>
                      </a:r>
                      <a:endParaRPr lang="en-US" sz="2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19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DAS TUST DU NIE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Leiter ist so sicher wie ihr Stand.</a:t>
            </a:r>
            <a:endParaRPr lang="en-US" sz="18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Schlauchleitung auf der Leiter verlegen.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Motorkettensäge von der Leiter benutzen.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 den Auflagepunkt hinaus steigen.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Freileitungen berühren.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beschädigte Leiter benutzen.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20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STEIGEN UND EINSTEIGEN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21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SICHERN BEIM STEIGEN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6002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600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Truppführer steigt zuerst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in der Regel, der Truppmann sichert den Fuß.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441448"/>
            <a:ext cx="11002975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6243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6243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441448"/>
            <a:ext cx="9905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Einsteigen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Ist der Truppführer ein- oder übergestiegen, sichert er die Leiter am Kopf.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465576"/>
            <a:ext cx="11002975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64845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6484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465576"/>
            <a:ext cx="9905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Nachsteigen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Dann steigt der Truppmann nach.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489704"/>
            <a:ext cx="11002975" cy="9144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67258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67258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489704"/>
            <a:ext cx="9905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Fallende Gegenstände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Bei Gefahr herabfallender Gegenstände darf von der dem Gebäude abgewandten Seite gesichert werden.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22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TECHNIK BEIM STEIGEN</a:t>
            </a:r>
            <a:endParaRPr lang="en-US" sz="34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7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7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3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Schwerpunkt </a:t>
                      </a:r>
                      <a:pPr indent="0" marL="0">
                        <a:buNone/>
                      </a:pPr>
                      <a:r>
                        <a:rPr lang="en-US" sz="23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 nah wie möglich an der Leiter halten.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7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7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3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Klammergriff: </a:t>
                      </a:r>
                      <a:pPr indent="0" marL="0">
                        <a:buNone/>
                      </a:pPr>
                      <a:r>
                        <a:rPr lang="en-US" sz="23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Finger von oben, Daumen unter der Sprosse.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7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7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3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Gleichmäßig </a:t>
                      </a:r>
                      <a:pPr indent="0" marL="0">
                        <a:buNone/>
                      </a:pPr>
                      <a:r>
                        <a:rPr lang="en-US" sz="23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schwingungsfrei steigen.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7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7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3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Fenster: </a:t>
                      </a:r>
                      <a:pPr indent="0" marL="0">
                        <a:buNone/>
                      </a:pPr>
                      <a:r>
                        <a:rPr lang="en-US" sz="23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zuerst auf die Brüstung setzen („Reitersitz“), mit dem Fuß abtasten, an den Sprossen festhalten.</a:t>
                      </a:r>
                      <a:endParaRPr lang="en-US" sz="2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23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RETTEN ÜBER DIE LEITER</a:t>
            </a:r>
            <a:endParaRPr lang="en-US" sz="3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Sicherung: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zu rettende Person wird beim Absteigen mit einer Feuerwehrleine gesichert, als Notlösung mit Brustbund.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Voraussetzung: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Person kann die Leiter selbstständig besteigen, gegebenenfalls mit Hilfestellung.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Verboten: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Methode mit Leine bei Absturzgefahr. Dann auffangen.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Immer: </a:t>
                      </a:r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Erstversorgung läuft weiter, die Person wird nie allein gelassen.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24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WINKEL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 bis 75 Grad, mindestens 1 m Überstand (drei Sprossen).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STAND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Fester Untergrund, immer jemand am Fuß.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KOMMANDOS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Truppführer kommandiert nach Befehl des Einheitsführers.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NIE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Schlauch auf der Leiter, Motorsäge, Freileitungen, beschädigte Leiter.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Handgriffe, Kommandos und Steigen übst du praktisch mit den Leitern deines Fahrzeugs.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25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Menschenrettung mit der Steckleiter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Stefan-Xp  ·  CC BY-SA 3.0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Steckleiter bei einer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Pressestelle BFK Urfahr-Umgebung  ·  CC BY 2.0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FwDV 10 „Die tragbaren Leitern“ (Stand November 2019, AFKzV) · Plattform Feuerwehr Wissen Brandenburg · DGUV Vorschrift 49, DIN EN 1147, DIN VDE 0132 und 0105-100. Herstellerangaben zur Belastung gehen vor.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Tragbare Leitern · Ausbildung  ·  26</a:t>
            </a:r>
            <a:endParaRPr lang="en-US" sz="1000" dirty="0"/>
          </a:p>
        </p:txBody>
      </p:sp>
      <p:sp>
        <p:nvSpPr>
          <p:cNvPr id="10" name="Text 8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Tragbare Leitern</dc:title>
  <dc:subject>PptxGenJS Presentation</dc:subject>
  <dc:creator>Feuerwehr Wissen</dc:creator>
  <cp:lastModifiedBy>Feuerwehr Wissen</cp:lastModifiedBy>
  <cp:revision>1</cp:revision>
  <dcterms:created xsi:type="dcterms:W3CDTF">2026-10-21T09:34:21Z</dcterms:created>
  <dcterms:modified xsi:type="dcterms:W3CDTF">2026-10-21T09:34:21Z</dcterms:modified>
</cp:coreProperties>
</file>