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7-08-18_Grundlehrgang_Turnus1_(105)_(35896529724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7-08-18_Grundlehrgang_Turnus1_(117)_(36561490832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2017-08-18_Grundlehrgang_Turnus1_(105)_(35896529724).jpg" TargetMode="External"/><Relationship Id="rId2" Type="http://schemas.openxmlformats.org/officeDocument/2006/relationships/hyperlink" Target="https://commons.wikimedia.org/wiki/File:2017-08-18_Grundlehrgang_Turnus1_(117)_(36561490832).jpg" TargetMode="External"/><Relationship Id="rId3" Type="http://schemas.openxmlformats.org/officeDocument/2006/relationships/hyperlink" Target="https://feuerwehr-wissen-bb.de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UNFALLVERHÜTUNG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UNTERWEISUNG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 im Dienst: Pflichten, Gefahren und Versicherungsschutz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349697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303977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371600"/>
            <a:ext cx="349697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37160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55448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103120"/>
            <a:ext cx="303977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Unterweisung.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371600"/>
            <a:ext cx="349697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37160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55448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103120"/>
            <a:ext cx="303977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Unfallversicherung.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Grundsatz der sicheren Tätigkeit erklären,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Unterweisung vorbereiten und dokumentieren,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einem Unfall richtig handeln.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1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2</a:t>
            </a:r>
            <a:endParaRPr lang="en-US" sz="1000" dirty="0"/>
          </a:p>
        </p:txBody>
      </p:sp>
      <p:sp>
        <p:nvSpPr>
          <p:cNvPr id="22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UNFALLVERHÜTUNG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DER GRUNDSATZ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15 DGUV VORSCHRIFT 49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Feuerwehrdienst dürfen nur Maßnahmen getroffen werden, die ein sicheres Tätigwerden ermöglichen.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zur Rettung von Personen aus Lebensgefahr darf im Einzelfall unter Beachtung des Eigenschutzes abgewichen werden.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Wurden Einsatzmittel nicht bestimmungsgemäß verwendet, prüft ein Sachkundiger danach, ob sie entsorgt werden müssen.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Gerät benutzen, dessen Bedienung du nicht kennst.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GEFAHREN AUF DEM WEG UND BEI DER FAHRT</a:t>
            </a:r>
            <a:endParaRPr lang="en-US" sz="3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Weg zum Feuerwehrhaus: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Wegerecht für Privatfahrten, Witterung beachten.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Einsatzfahrt: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Sicherheitsgurte immer benutzen, Maschinisten nicht ablenken, Atemschutzgeräte im Mannschaftsraum erst nach dem Halt entriegeln.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Fließender Verkehr: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der verkehrsabgewandten Seite absitzen, vor dem Fahrzeug antreten, Einsatzstelle absichern, Einweiser bei Fahrzeugbewegungen.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Unvollständige Schutzausrüstung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gefährdet und stellt einen Einsatz in Frage.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Unterweisung in einem Lehrga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BFK Vöcklabruck, CC BY-SA 2.0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GEFAHREN AN DER EINSATZSTELLE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DUNKELHEIT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Weiträumig ausleuchten, Scheinwerfer hoch anordnen, Blendung vermeiden, Freileitungen beachten. Bei Explosionsgefahr nur zugelassene Beleuchtung und Funkgeräte.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HITZE UND KÄLTE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 und genug trinken, rechtzeitig ablösen. Bei Kälte warme Kleidung.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GEWÄSSER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Ertrinkensgefahr: Einsatzkräfte sichern, Rettungswesten nutzen.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BRANDGEFAHR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Jederzeit auf neue Brände achten, Zündquellen vermeiden.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ELEKTROMAGNETISCHE FELDER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Quellen: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Mobilfunk-, Rundfunk- und TV-Sender, MRT.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Anlage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Betreiber abschalten lassen.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Sicherheitsabstand halten: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Mobilfunk etwa 5 m, UKW etwa 10 m, TV etwa 50 m.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Einsatzzeit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dokumentieren.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HYGIENE UND DOKUMENTATION IM DIENST</a:t>
            </a:r>
            <a:endParaRPr lang="en-US" sz="3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Einsatzort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essen, trinken oder rauchen, vor allem bei Rauch, Ruß und Gefahrstoffen.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Schmutzige Schutzkleidung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in den Mannschaftsraum tragen, Hände und Gesicht reinigen.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Verletzungen und Erkrankungen im Dienst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Meldeblock oder Verbandbuch dokumentieren, damit der Zusammenhang später nachweisbar ist.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UNTERWEISUNG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UNTERWEISUNG IST PFLICHT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RECHTSGRUNDLAGE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8 DGUV Vorschrift 49: Alle Feuerwehrangehörigen werden über Gefahren und Maßnahmen zur Unfallverhütung unterwiesen.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VERANTWORTLICH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Träger des Brandschutzes und die Wehrleitung beziehungsweise Wehrführung.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erkennen und die richtigen Schutzmaßnahmen treffen, keine lästige Pflichtveranstaltung.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WANN WIRD UNTERWIESEN?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ERSTUNTERWEISUNG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der ersten Tätigkeit. Fundament für alle weiteren Unterweisungen.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WIEDERHOLUNG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einmal jährlich.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BEI ÄNDERUNGEN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Fahrzeuge, Geräte, Taktiken, Vorschriften, besondere Anlässe und nach Unfällen.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WAS GEHÖRT HINEIN?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Erste Hilfe,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Verhalten im und um das Feuerwehrhaus, Brandschutz, Flucht- und Rettungswege.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PSA: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Umkleiden, Lagerung, Verwendung, Grenzen der Ausrüstung, besonders beim Atemschutz.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Ausrücken und Straßenverkehr: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Alarm- und Ausrückeordnung, Fahren mit Sondersignalen, Verhalten bei Witterung.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Bedienung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von Fahrzeugen, Maschinen, Werkzeugen und Geräten.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Unfälle, Beinahe-Unfälle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Ansprechpartner.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WIE WIRD SIE GUT?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Sorgfältig vorbereitet,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verständlich, mit passendem Ort, Zeitpunkt und Medien.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Didaktisch durchdacht: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reine Wissensvermittlung, aktive Beteiligung der Teilnehmenden.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der Praxis umsetzbar: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Inhalte werden als Anleitung und Weisung verstanden.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Kontrolliert: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Führungskräfte prüfen später, ob sich alle daran halten.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Unterweisung in einem Lehrga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BFK Vöcklabruck, CC BY-SA 2.0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DOKUMENTATION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Dienstplan oder Dienstbuch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klaren Inhalten.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Anwesenheitsliste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oder Nachweis im Unterweisungsbuch.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EDV-Systeme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möglich.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UNFALLVERSICHERUNG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15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WER IST VERSICHERT?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Gesetzliche Unfallversicherung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der Feuerwehr-Unfallkasse, nicht bei der Krankenkasse. In Brandenburg ist das die FUK Brandenburg.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Schutz beginnt mit der Alarmierung,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zu Hause. Ein Sturz über Schuhe im Flur kann versichert sein.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Rechtsgrundlage: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SGB VII.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DIE DREI VERSICHERUNGSFÄLLE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ARBEITSUNFALL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 im Feuerwehrdienst: Einsatz, Übung, Ausbildung, dienstliche Veranstaltungen.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WEGEUNFALL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 auf dem Weg zum oder vom Dienst. Der Schutz beginnt mit der Alarmierung.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BERUFSKRANKHEIT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durch den Dienst verursachte, im Gesetz genannte Krankheit.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WAS TUN NACH EINEM UNFALL?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zum Arzt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und sagen, dass es ein Unfall im Feuerwehrdienst war.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Arbeitsunfähigkeit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zum Durchgangsarzt (D-Arzt).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Wehrführung informieren,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im Verbandbuch oder Meldeblock dokumentieren.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Unfallanzeige: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Der Träger des Brandschutzes fertigt sie und reicht sie bei der Unfallkasse ein.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Mitwirken: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Die Kasse ermittelt von Amts wegen, du gibst alle nötigen Tatsachen an.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18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LEISTUNGEN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Heilbehandlung und Reha,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berufliche und soziale Teilhabe.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Verletztengeld: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80 % des letzten Bruttoentgelts, höchstens das Nettoentgelt. Gibt es Entgeltfortzahlung vom Arbeitgeber, besteht kein Anspruch.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Verletztenrente: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20 % Minderung der Erwerbsfähigkeit über die 26. Woche hinaus.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Todesfall: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Renten für Hinterbliebene, Sterbegeld.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Mehrleistungen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Unfallkasse aus der Satzung.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GRUNDSATZ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sicher handeln. Ausnahme nur zur Rettung aus Lebensgefahr.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UNTERWEISEN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der ersten Tätigkeit, danach mindestens jährlich, dokumentiert.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DEM UNFALL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Arzt, Wehrführung, Verbandbuch. Der Träger macht die Unfallanzeige.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VERSICHERT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Schon ab der Alarmierung, auch zu Hause.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deinen Fall berät dich die Feuerwehr-Unfallkasse.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20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Unterweisung in einem Lehrgang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BFK Vöcklabruck  ·  CC BY-SA 2.0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Unterweisung in einem Lehrgang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BFK Vöcklabruck  ·  CC BY-SA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Unfallschutz und Unfallverhütung, Unterweisung, Unfallversicherung) · DGUV Vorschrift 49 „Feuerwehren“, SGB VII. Das ist eine Übersicht in einfachen Worten, keine Rechtsberatung. Es berät die Feuerwehr-Unfallkasse.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Unfallverhütung · Unterweisung · Ausbildung  ·  21</a:t>
            </a:r>
            <a:endParaRPr lang="en-US" sz="1000" dirty="0"/>
          </a:p>
        </p:txBody>
      </p:sp>
      <p:sp>
        <p:nvSpPr>
          <p:cNvPr id="10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Unfallverhütung und Unterweisung</dc:title>
  <dc:subject>PptxGenJS Presentation</dc:subject>
  <dc:creator>Feuerwehr Wissen</dc:creator>
  <cp:lastModifiedBy>Feuerwehr Wissen</cp:lastModifiedBy>
  <cp:revision>1</cp:revision>
  <dcterms:created xsi:type="dcterms:W3CDTF">2026-10-21T10:51:14Z</dcterms:created>
  <dcterms:modified xsi:type="dcterms:W3CDTF">2026-10-21T10:51:14Z</dcterms:modified>
</cp:coreProperties>
</file>