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BAB_8_Feuerwehr_nach_Loeschung_eines_Pkw-Brandes_Bayrische_Polizei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Lauterach-Folding_Sign_firefighter-03ASD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Verkehrssicherungsanh%C3%A4nger_VSA_FFW_Trogen_20220618_HOF05165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ettungsgasse_A_6_Mannheim-Rheinau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BAB_8_Feuerwehr_nach_Loeschung_eines_Pkw-Brandes_Bayrische_Polizei.JPG" TargetMode="External"/><Relationship Id="rId2" Type="http://schemas.openxmlformats.org/officeDocument/2006/relationships/hyperlink" Target="https://commons.wikimedia.org/wiki/File:Lauterach-Folding_Sign_firefighter-03ASD.jpg" TargetMode="External"/><Relationship Id="rId3" Type="http://schemas.openxmlformats.org/officeDocument/2006/relationships/hyperlink" Target="https://commons.wikimedia.org/wiki/File:Verkehrssicherungsanh%C3%A4nger_VSA_FFW_Trogen_20220618_HOF05165.jpg" TargetMode="External"/><Relationship Id="rId4" Type="http://schemas.openxmlformats.org/officeDocument/2006/relationships/hyperlink" Target="https://commons.wikimedia.org/wiki/File:Rettungsgasse_A_6_Mannheim-Rheinau.jpg" TargetMode="External"/><Relationship Id="rId5" Type="http://schemas.openxmlformats.org/officeDocument/2006/relationships/hyperlink" Target="https://feuerwehr-wissen-bb.de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VERKEHR ABSICHERN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UND SONDERRECHTE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sichern, dann arbeiten: Einsatzstelle, Anfahrt und rechtliche Grenzen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 absichern.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Absichern nach Straßenart.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Ausrüstung und Sicherungsfahrzeug.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Sonderrechte und Wegerecht.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Einsatzstelle nach Straßenart absichern,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Warngeräte und Sicherungsfahrzeug richtig einsetzen,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Sonderrechte und Wegerecht unterscheiden.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EINSATZSTELLE ABSICHERN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WARUM ABSICHERN?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fließende Verkehr ist eine der größten Gefahren an der Einsatzstelle. Jede Einsatzstelle auf einer Straße wird sofort abgesichert, auch wenn die Polizei noch nicht da ist.</a:t>
            </a:r>
            <a:endParaRPr lang="en-US" sz="1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Unfallverhütungsvorschrift verlangt Schutz vor dem Straßenverkehr (DGUV Vorschrift 49, DGUV Regel 105-049).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Unterweisung mindestens einmal in 12 Monaten wird für alle Feuerwehrangehörigen empfohlen.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4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ZWEI SCHUTZBEREICHE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FEUERWEHRBEREICH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 der eigenen Mannschaft. Hier arbeiten die Einsatzkräfte.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VERKEHRSBEREICH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Warnung der Verkehrsteilnehmer, damit sie rechtzeitig langsamer werden und ausweichen.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5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WER IST ZUSTÄNDIG?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EINHEITSFÜHRER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Verantwortlich für die Sicherheit der Mannschaft, befiehlt die Absicherung.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POLIZEI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 bei der Verkehrsregelung die Federführung.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STRASSENBAULASTTRÄGER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Zuständig für Gefahrenstellen im Straßenraum, zum Beispiel die Straßenmeisterei. Übernimmt er die Absperrung, kann die Feuerwehr nach Absprache abbauen.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ARBEITSSTELLE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RSA gelten für die Feuerwehr nicht verbindlich, dienen aber als Anlehnung.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RECHT IN BRANDENBURG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13 Abs. 5 BbgBKG: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nicht an der Hilfe beteiligt ist, darf sie nicht behindern und muss Anweisungen der Einsatzleitung sofort befolgen, besonders Platzverweise und Sperrungen.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36 BbgBKG: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Ministerium kann Gemeinden und Ämtern Einsatzbereiche auf Autobahnen und Kraftfahrstraßen zuweisen.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Verkehrsregelung: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 und wie weit die Feuerwehr in Brandenburg Verkehr regeln darf, klärst du mit deinem Träger. Halte dich an die Anweisungen der Polizei.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AN DER EINSATZSTELLE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Aussteigen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Nur auf der verkehrsabgewandten Seite, Warnkleidung tragen, Antreten in der Regel vor dem Fahrzeug.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Fahrzeuge abstellen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Parallel zur Fahrtrichtung, damit die Heckwarnung weit sichtbar ist. Räder zur verkehrsabgewandten Seite eingeschlagen.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Licht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Abblendlicht, Umfeldbeleuchtung, blaues Blinklicht, Warnblinklicht. Frontblitzer aus, sie blenden.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ungesicherten Bereich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So kurz wie möglich, Verkehr im Auge behalten, mindestens truppweise: einer sichert, einer baut.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auf der Straße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Zum Beispiel ein Standrohr mit mindestens einem Leitkegel mit Blitzleuchte sichern.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8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ABBAUEN UND FREIGEBEN</a:t>
            </a:r>
            <a:endParaRPr lang="en-US" sz="3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Fahrstreifen freigeben: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in Abstimmung mit Polizei, Straßenbaulastträger und Einsatzleitung.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Warnmittel abbauen: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erst, wenn die Sicherung nicht mehr nötig ist oder jemand anderes sie übernimmt.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Begegnungsverkehr: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beide Richtungen sichern. Lässt man Verkehr vorbei, bleiben mindestens 3 m Fahrstreifenbreite.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Mindestalter: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der bayerischen Empfehlung 18 Jahre für Absperr- und Sicherungsmaßnahmen. Für Brandenburg beim Träger prüfen.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ABSICHERN NACH STRASSENART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10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ÜBERBLICK: VORWARNUNG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Faustwerte, beidseitig bei Begegnungsverkehr:</a:t>
            </a:r>
            <a:endParaRPr lang="en-US" sz="2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5669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STRASSE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VORWARNUNG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Innerorts bis 50 km/h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100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Landstraße bis 100 km/h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200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Autobahn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200, 400, 600 und 800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Kurve oder Kuppe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größer, nach Sicht und Geschwindigkeit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1 (2026): Abstand in Metern gleich Geschwindigkeit mal zwei. 80 km/h ergeben 160 m.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11</a:t>
            </a:r>
            <a:endParaRPr lang="en-US" sz="1000" dirty="0"/>
          </a:p>
        </p:txBody>
      </p:sp>
      <p:sp>
        <p:nvSpPr>
          <p:cNvPr id="11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DIE MERKHILFE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× 2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GESCHWINDIGKEIT MAL ZWEI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VORWARNUNG IN METERN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km/h ergeben 100 m, 100 km/h ergeben 200 m. Der allgemeine Abstand von 100 m nach StVO ist für Einsatzstellen zu wenig. Es sind Mindestwerte, die Führungskraft passt sie der Lage an.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12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WARUM SO WEIT? DER ANHALTEWEG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Reaktionsweg (1 s) plus Bremsweg auf trockener Straße:</a:t>
            </a:r>
            <a:endParaRPr lang="en-US" sz="2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5669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GESCHWINDIGKEIT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ANHALTEWEG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km/h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40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 km/h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88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km/h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130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130 km/h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208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 km/h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378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Nässe und Schnee wird der Weg deutlich länger.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13</a:t>
            </a:r>
            <a:endParaRPr lang="en-US" sz="1000" dirty="0"/>
          </a:p>
        </p:txBody>
      </p:sp>
      <p:sp>
        <p:nvSpPr>
          <p:cNvPr id="11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INNERORTS BIS 50 KM/H</a:t>
            </a:r>
            <a:endParaRPr lang="en-US" sz="3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in Warnkleidung,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Fahrzeuglicht an, Frontblitzer aus.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Vorwarnung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beidseitig etwa 100 m vor der Einsatzstelle und dem letzten Feuerwehrfahrzeug.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Schutzbereich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 das Fahrzeug nutzen, bei Bedarf Einmündungen und Kreuzungen sichern.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AUSSERORTS BIS 100 KM/H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 innerorts,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aber Vorwarnung beidseitig etwa 200 m.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Sicherungsfahrzeug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Möglichkeit, Lenkung zur verkehrsabgewandten Seite.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VSA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Möglichkeit. Bei Gegenverkehr nur das Blinkkreuz.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Vorwarner ohne VSA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mit Fahrstreifeneinzug durch Leitkegel und Blitzleuchten.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Verkehrsregelung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Bedarf durch die Polizei veranlassen.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Einsatzstelle auf der Autobah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9328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43243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Usien,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AUTOBAHN UND STRASSEN AB 100 KM/H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Sicherungsfahrzeug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Etwa 200 m hinter dem letzten Fahrzeug der Einsatzstelle, verlassen und unbesetzt.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Fahrstreifen einziehen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Mindestens fünf Leitkegel und zwei Blitzleuchten vom Seitenstreifen zum Mittelstreifen hin (Empfehlung aus Bayern).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Vorwarnung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Faltsignale und Blitzleuchten auf dem Seitenstreifen bei 200, 400, 600 und 800 m ab dem Sicherungsfahrzeug.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Gerätesatz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„Verkehrsabsicherung Autobahn“ ist die Mindestausstattung. Beschleunigungsstreifen und Behelfszufahrten mitdenken.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BESONDERE LAGEN AUF DER AUTOBAHN</a:t>
            </a:r>
            <a:endParaRPr lang="en-US" sz="31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Hohe Verkehrsdichte, kein Seitenstreifen, Baustellen: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Einsatz- und Sicherungskonzepte vorab mit Polizei und Straßenbaulastträger abstimmen.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Schilderbrücken: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Verkehrsbeeinflussungsanlagen können über Polizei oder Straßenmeisterei geschaltet werden. Der Schutz der Einsatzkräfte geht vor flüssigem Verkehr.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Lange Sperrung: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Polizei oder Autobahnmeisterei leiten an der nächsten Anschlussstelle aus. Einen Fahrstreifen für Wartende freizugeben, stimmen die Einsatzleiter gemeinsam ab.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Weisungen deines Trägers gehen vor.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2.8 NOTBREMSASSISTENTEN NICHT VERLASSEN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Blaulicht, reflektierende Folien und fehlende rückstrahlende Flächen können die Sensoren stören, besonders bei Dunkelheit. Der Assistent bremst dann unter Umständen nicht.</a:t>
            </a:r>
            <a:endParaRPr lang="en-US" sz="18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Notbremsassistenten senken nur die Aufprallgeschwindigkeit, sie bremsen nicht bis zum Stillstand.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Weiter umfassend absichern, wie bei Fahrzeugen ohne Assistenz.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Dämmerung und Dunkelheit ist ein Sicherungsfahrzeug mit eingeschalteter Warnbeleuchtung besonders wichtig.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18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AUSRÜSTUNG UND SICHERUNGSFAHRZEUG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19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WARNKLEIDUNG</a:t>
            </a:r>
            <a:endParaRPr lang="en-US" sz="3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ungesicherten Bereich: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Warnweste nach EN ISO 20471, mindestens Klasse 2, besser Klasse 3.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nötig,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wenn die Schutzkleidung die Anforderung schon erfüllt.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Warnwirkung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nur, wenn die Kleidung geschlossen getragen wird und die Reflexstreifen sauber und unbeschädigt sind.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Funktionswesten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 Gruppenführers müssen ebenfalls warnen.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20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LEITKEGEL UND FALTSIGNAL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Leitkegel: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500 oder 750 mm, rot-weiß vollreflektierend, zweiteilig mit schwerer Fußplatte. 750 mm ab 100 km/h. Faltbare Leitkegel sind unzulässig.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Wirkung: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Leitkegel verbieten das Befahren der Fläche. Gegenüber Fußgängern haben sie keine rechtliche Wirkung.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Faltsignal: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Aufschrift „Feuerwehr“, Seitenlänge 900 mm, reflektierend oder fluoreszierend, auf stabilem Stativ.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Warndreieck: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reicht auf Autobahnen nicht aus.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Faltsignal Feuerweh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6018" y="1463040"/>
            <a:ext cx="336042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Asurnipal,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WEITERE WARNGERÄTE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WARNBLITZLEUCHTE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Gelbes Blitzlicht, beidseitiger Lichtaustritt. Auch am Tag einsetzen.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WARNFLAGGE UND WINKERKELLE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Möglichst nur innerorts und bei niedrigen Geschwindigkeiten, weil man im ungeschützten Bereich steht.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WARNSCHWELLEN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Wegen des hohen Unfallrisikos beim Ein- und Ausbringen nicht empfohlen.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BATTERIEGERÄTE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 Ladezustand und Funktion prüfen, auch die Ladegeräte.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22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GERÄTESATZ VERKEHRSABSICHERUNG AUTOBAHN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10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Leitkegel (750 mm)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Leitkegelleuchten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Faltsignale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Warnblitzleuchten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23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DAS SICHERUNGSFAHRZEUG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Möglichst schwer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und ohne weitere Aufgabe an der Einsatzstelle.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Pufferzone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Etwa 200 m zum letzten aktiven Fahrzeug. In der Zone hält sich niemand auf.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Besatzung steigt aus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und geht sofort in einen sicheren Bereich. Das Fahrzeug bleibt unbesetzt.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Feststellbremse, Warneinrichtungen an, Räder zur verkehrsabgewandten Seite, Türen und Geräteräume geschlossen.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Sichtbarkeit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Konturmarkierung, Heckwarnbeklebung und Heckwarnsystem machen es besser erkennbar.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24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VERKEHRSSICHERUNGSANHÄNGER (VSA)</a:t>
            </a:r>
            <a:endParaRPr lang="en-US" sz="31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Aufbau: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Absperrtafel mit Blinkpfeil und Blinkkreuz, Beladung unter anderem 12 Leitkegel, 4 Leitkegelleuchten, 3 Faltsignale, 3 Blitzleuchten.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Hängt am stehenden Sicherungsfahrzeug auf dem zu schützenden Fahrstreifen, der Pfeil zeigt in die benötigte Richtung.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Gegenverkehr: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das Blinkkreuz.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Zulassung: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den Vorgaben des jeweiligen Landes. Für Brandenburg beim Träger prüfen.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Verkehrssicherungsanhänger (VSA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8782" y="1463040"/>
            <a:ext cx="2794891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PantheraLeo1359531, CC BY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VORWARNER</a:t>
            </a:r>
            <a:endParaRPr lang="en-US" sz="3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 oder Anhänger: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auf- und abklappbarer LED-Matrix, Text „Unfall“ oder „Feuerwehr“.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Aufstellung: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800 m vor der Einsatzstelle auf dem Seitenstreifen.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Sofort verlassen,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Pfeil zur Vorwarnung.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ersetzt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dort Faltsignal und Blitzleuchte.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SONDERRECHTE UND WEGERECHT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27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ZWEI VERSCHIEDENE DINGE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SONDERRECHTE (§ 35 STVO)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Befreien von Verkehrsregeln, soweit zur Erfüllung hoheitlicher Aufgaben dringend geboten. Kein Blaulicht nötig.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WEGERECHT (§ 38 STVO)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Verpflichtet die anderen, freie Bahn zu schaffen. Nur mit blauem Blinklicht und Einsatzhorn und nur bei höchster Eile.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28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WER IST BEFREIT?</a:t>
            </a:r>
            <a:endParaRPr lang="en-US" sz="34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Feuerwehr: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personengebunden. Befreit ist, wer dringend zum Feuerwehreinsatz herangezogen wird, auch im Privat-Pkw auf dem Weg zur Wache.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Rettungsdienst: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fahrzeuggebunden, bei höchster Eile (§ 35 Abs. 5a).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Dringend geboten: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nur, wenn die Abweichung im konkreten Fall nötig ist. Eine Fahrt zur Ablösung ist nicht zeitkritisch, dafür gelten keine Sonderrechte.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Privatfahrzeug: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Wegerecht, andere erkennen dich nicht als Einsatzkraft. Die Nutzung bleibt die Ausnahme.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29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DIE GRENZEN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Befreit wird nur von der StVO. Straftaten bleiben strafbar. Immer gilt § 35 Abs. 8: öffentliche Sicherheit und Ordnung gebührend berücksichtigen.</a:t>
            </a:r>
            <a:endParaRPr lang="en-US" sz="18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Nötigung, Straßenverkehrsgefährdung, Trunkenheit im Verkehr, fahrlässige Körperverletzung und Tötung rechtfertigen Sonderrechte nie.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 gibt keine Faustformeln wie „20 km/h zu schnell“.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Verstoß gegen § 35 Abs. 8 ist eine eigene Ordnungswidrigkeit, im Bußgeldkatalog ohne Regelgeldbuße und Fahrverbot.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30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BLAULICHT, HORN UND GELBLICHT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BLAUES BLINKLICHT UND EINSATZHORN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Wegerecht, nur bei höchster Eile. Alle anderen schaffen sofort freie Bahn.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BLAUES BLINKLICHT ALLEIN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Warnung: Einsatzstelle, Einsatzfahrt, Begleitung. Kein Vorrang.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GELBES BLINKLICHT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Warnung vor Gefahren, zum Beispiel Arbeits- und Unfallstellen.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MISSBRAUCH VON SONDERSIGNALEN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Geldbuße von 20 Euro im Bußgeldkatalog.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31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ANFAHRT: KREUZUNGEN UND STAU</a:t>
            </a:r>
            <a:endParaRPr lang="en-US" sz="34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Rote Ampel: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mit niedriger Geschwindigkeit überfahren, vorher abbremsen oder anhalten. Genauso bei nicht freien Kreuzungen.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Hineintasten: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 muss sicher sein, dass andere das Signal bemerkt haben. Im Zweifel auf Schrittgeschwindigkeit abbremsen.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Stau: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Rettungsgasse nutzen, Seitenstreifen nur im Ausnahmefall.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entgegen der Fahrtrichtung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oder rückwärts fahren, außer im abgesicherten Bereich.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32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DIE RETTUNGSGASSE</a:t>
            </a:r>
            <a:endParaRPr lang="en-US" sz="34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Autobahnen und mehrspurigen Außerortsstraßen mit mindestens zwei Fahrstreifen je Richtung.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Wann: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Schritttempo oder Stillstand.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Freie Gasse zwischen dem linken und dem rechts daneben liegenden Fahrstreifen (§ 11 Abs. 2 StVO).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Verzicht auf Vorrechte: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Vorrang hat, verzichtet darauf, wenn es die Verkehrslage erfordert. Verlassen darf man sich darauf nur nach Verständigung.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Rettungsgasse auf der Autobah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Hubert Berberich (HubiB), CC BY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33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ABSICHERN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Sofort, auch ohne Polizei. Vorwarnung: Geschwindigkeit mal zwei in Metern.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AUSSTEIGEN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Verkehrsabgewandt, Warnkleidung, Frontblitzer aus.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SICHERUNGSFAHRZEUG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79896" y="2606040"/>
            <a:ext cx="2101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Schwer, etwa 200 m Pufferzone, unbesetzt.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SONDERRECHTE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Dringend geboten, gebührende Rücksicht. Wegerecht nur mit Blaulicht und Horn.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Maße sind Mindestwerte, Weisungen deines Trägers gehen vor.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34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Einsatzstelle auf der Autobahn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Usien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Faltsignal Feuerwehr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Asurnipal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Verkehrssicherungsanhänger (VSA)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PantheraLeo1359531  ·  CC BY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Rettungsgasse auf der Autobahn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Hubert Berberich (HubiB)  ·  CC BY 3.0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Einsatzstelle gegen Verkehr sichern, Sonderrechte und Wegerecht) · FwDV 1 (Stand 2026) · DFV-Fachempfehlung 84/2024 · StVO. Die Maße sind Mindestwerte und Beispiele. In Brandenburg gelten die Weisungen deines Trägers.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Verkehrsabsicherung · Sonderrechte · Ausbildung  ·  35</a:t>
            </a:r>
            <a:endParaRPr lang="en-US" sz="1000" dirty="0"/>
          </a:p>
        </p:txBody>
      </p:sp>
      <p:sp>
        <p:nvSpPr>
          <p:cNvPr id="10" name="Text 8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Verkehrsabsicherung und Sonderrechte</dc:title>
  <dc:subject>PptxGenJS Presentation</dc:subject>
  <dc:creator>Feuerwehr Wissen</dc:creator>
  <cp:lastModifiedBy>Feuerwehr Wissen</cp:lastModifiedBy>
  <cp:revision>1</cp:revision>
  <dcterms:created xsi:type="dcterms:W3CDTF">2026-10-21T09:43:13Z</dcterms:created>
  <dcterms:modified xsi:type="dcterms:W3CDTF">2026-10-21T09:43:13Z</dcterms:modified>
</cp:coreProperties>
</file>